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handoutMasterIdLst>
    <p:handoutMasterId r:id="rId20"/>
  </p:handoutMasterIdLst>
  <p:sldIdLst>
    <p:sldId id="256" r:id="rId5"/>
    <p:sldId id="302" r:id="rId6"/>
    <p:sldId id="303" r:id="rId7"/>
    <p:sldId id="312" r:id="rId8"/>
    <p:sldId id="316" r:id="rId9"/>
    <p:sldId id="320" r:id="rId10"/>
    <p:sldId id="301" r:id="rId11"/>
    <p:sldId id="315" r:id="rId12"/>
    <p:sldId id="314" r:id="rId13"/>
    <p:sldId id="319" r:id="rId14"/>
    <p:sldId id="280" r:id="rId15"/>
    <p:sldId id="317" r:id="rId16"/>
    <p:sldId id="318" r:id="rId17"/>
    <p:sldId id="310" r:id="rId18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e-DE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296" userDrawn="1">
          <p15:clr>
            <a:srgbClr val="A4A3A4"/>
          </p15:clr>
        </p15:guide>
        <p15:guide id="2" pos="384" userDrawn="1">
          <p15:clr>
            <a:srgbClr val="A4A3A4"/>
          </p15:clr>
        </p15:guide>
        <p15:guide id="3" orient="horz" pos="528" userDrawn="1">
          <p15:clr>
            <a:srgbClr val="A4A3A4"/>
          </p15:clr>
        </p15:guide>
        <p15:guide id="4" orient="horz" pos="3552" userDrawn="1">
          <p15:clr>
            <a:srgbClr val="A4A3A4"/>
          </p15:clr>
        </p15:guide>
        <p15:guide id="5" orient="horz" pos="768" userDrawn="1">
          <p15:clr>
            <a:srgbClr val="A4A3A4"/>
          </p15:clr>
        </p15:guide>
        <p15:guide id="7" pos="4032" userDrawn="1">
          <p15:clr>
            <a:srgbClr val="A4A3A4"/>
          </p15:clr>
        </p15:guide>
        <p15:guide id="9" pos="3648" userDrawn="1">
          <p15:clr>
            <a:srgbClr val="A4A3A4"/>
          </p15:clr>
        </p15:guide>
        <p15:guide id="10" orient="horz" pos="1536" userDrawn="1">
          <p15:clr>
            <a:srgbClr val="A4A3A4"/>
          </p15:clr>
        </p15:guide>
        <p15:guide id="11" orient="horz" pos="187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701"/>
  </p:normalViewPr>
  <p:slideViewPr>
    <p:cSldViewPr>
      <p:cViewPr varScale="1">
        <p:scale>
          <a:sx n="109" d="100"/>
          <a:sy n="109" d="100"/>
        </p:scale>
        <p:origin x="108" y="192"/>
      </p:cViewPr>
      <p:guideLst>
        <p:guide pos="7296"/>
        <p:guide pos="384"/>
        <p:guide orient="horz" pos="528"/>
        <p:guide orient="horz" pos="3552"/>
        <p:guide orient="horz" pos="768"/>
        <p:guide pos="4032"/>
        <p:guide pos="3648"/>
        <p:guide orient="horz" pos="1536"/>
        <p:guide orient="horz" pos="187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92" d="100"/>
          <a:sy n="92" d="100"/>
        </p:scale>
        <p:origin x="364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ie Böhm" userId="527e7e0c-a375-4deb-b89e-3c23f10b267f" providerId="ADAL" clId="{F8D86CE6-A6FE-4A5E-82E3-C2C351D6A0D7}"/>
    <pc:docChg chg="custSel addSld modSld">
      <pc:chgData name="Leonie Böhm" userId="527e7e0c-a375-4deb-b89e-3c23f10b267f" providerId="ADAL" clId="{F8D86CE6-A6FE-4A5E-82E3-C2C351D6A0D7}" dt="2024-02-12T09:10:14.987" v="1003" actId="404"/>
      <pc:docMkLst>
        <pc:docMk/>
      </pc:docMkLst>
      <pc:sldChg chg="modTransition modAnim">
        <pc:chgData name="Leonie Böhm" userId="527e7e0c-a375-4deb-b89e-3c23f10b267f" providerId="ADAL" clId="{F8D86CE6-A6FE-4A5E-82E3-C2C351D6A0D7}" dt="2024-02-12T08:52:57.854" v="850"/>
        <pc:sldMkLst>
          <pc:docMk/>
          <pc:sldMk cId="3054500271" sldId="301"/>
        </pc:sldMkLst>
      </pc:sldChg>
      <pc:sldChg chg="addSp modSp mod modAnim">
        <pc:chgData name="Leonie Böhm" userId="527e7e0c-a375-4deb-b89e-3c23f10b267f" providerId="ADAL" clId="{F8D86CE6-A6FE-4A5E-82E3-C2C351D6A0D7}" dt="2024-02-12T09:10:14.987" v="1003" actId="404"/>
        <pc:sldMkLst>
          <pc:docMk/>
          <pc:sldMk cId="4220525341" sldId="303"/>
        </pc:sldMkLst>
        <pc:spChg chg="add mod">
          <ac:chgData name="Leonie Böhm" userId="527e7e0c-a375-4deb-b89e-3c23f10b267f" providerId="ADAL" clId="{F8D86CE6-A6FE-4A5E-82E3-C2C351D6A0D7}" dt="2024-02-12T09:10:14.987" v="1003" actId="404"/>
          <ac:spMkLst>
            <pc:docMk/>
            <pc:sldMk cId="4220525341" sldId="303"/>
            <ac:spMk id="5" creationId="{ABFB34A0-43BE-43AE-A3AB-BD37F969BED3}"/>
          </ac:spMkLst>
        </pc:spChg>
      </pc:sldChg>
      <pc:sldChg chg="modAnim">
        <pc:chgData name="Leonie Böhm" userId="527e7e0c-a375-4deb-b89e-3c23f10b267f" providerId="ADAL" clId="{F8D86CE6-A6FE-4A5E-82E3-C2C351D6A0D7}" dt="2024-02-12T09:00:52.469" v="926"/>
        <pc:sldMkLst>
          <pc:docMk/>
          <pc:sldMk cId="4049174973" sldId="312"/>
        </pc:sldMkLst>
      </pc:sldChg>
      <pc:sldChg chg="modTransition">
        <pc:chgData name="Leonie Böhm" userId="527e7e0c-a375-4deb-b89e-3c23f10b267f" providerId="ADAL" clId="{F8D86CE6-A6FE-4A5E-82E3-C2C351D6A0D7}" dt="2024-02-12T08:58:49.446" v="916"/>
        <pc:sldMkLst>
          <pc:docMk/>
          <pc:sldMk cId="2543822706" sldId="314"/>
        </pc:sldMkLst>
      </pc:sldChg>
      <pc:sldChg chg="modTransition">
        <pc:chgData name="Leonie Böhm" userId="527e7e0c-a375-4deb-b89e-3c23f10b267f" providerId="ADAL" clId="{F8D86CE6-A6FE-4A5E-82E3-C2C351D6A0D7}" dt="2024-02-12T08:58:43.949" v="913"/>
        <pc:sldMkLst>
          <pc:docMk/>
          <pc:sldMk cId="1199033009" sldId="315"/>
        </pc:sldMkLst>
      </pc:sldChg>
      <pc:sldChg chg="modAnim">
        <pc:chgData name="Leonie Böhm" userId="527e7e0c-a375-4deb-b89e-3c23f10b267f" providerId="ADAL" clId="{F8D86CE6-A6FE-4A5E-82E3-C2C351D6A0D7}" dt="2024-02-12T09:02:08.510" v="934"/>
        <pc:sldMkLst>
          <pc:docMk/>
          <pc:sldMk cId="416068490" sldId="316"/>
        </pc:sldMkLst>
      </pc:sldChg>
      <pc:sldChg chg="modSp modAnim">
        <pc:chgData name="Leonie Böhm" userId="527e7e0c-a375-4deb-b89e-3c23f10b267f" providerId="ADAL" clId="{F8D86CE6-A6FE-4A5E-82E3-C2C351D6A0D7}" dt="2024-02-12T09:03:11.204" v="935"/>
        <pc:sldMkLst>
          <pc:docMk/>
          <pc:sldMk cId="1639348674" sldId="317"/>
        </pc:sldMkLst>
        <pc:spChg chg="mod">
          <ac:chgData name="Leonie Böhm" userId="527e7e0c-a375-4deb-b89e-3c23f10b267f" providerId="ADAL" clId="{F8D86CE6-A6FE-4A5E-82E3-C2C351D6A0D7}" dt="2024-02-12T08:57:23.848" v="902" actId="20577"/>
          <ac:spMkLst>
            <pc:docMk/>
            <pc:sldMk cId="1639348674" sldId="317"/>
            <ac:spMk id="4" creationId="{9C350F54-EDE7-44BA-9C77-C2C4FE00D6CD}"/>
          </ac:spMkLst>
        </pc:spChg>
        <pc:spChg chg="mod">
          <ac:chgData name="Leonie Böhm" userId="527e7e0c-a375-4deb-b89e-3c23f10b267f" providerId="ADAL" clId="{F8D86CE6-A6FE-4A5E-82E3-C2C351D6A0D7}" dt="2024-02-12T08:36:22.819" v="314" actId="20577"/>
          <ac:spMkLst>
            <pc:docMk/>
            <pc:sldMk cId="1639348674" sldId="317"/>
            <ac:spMk id="6" creationId="{72809DAE-0E2D-4E7F-B6A4-BDD6A4E98A66}"/>
          </ac:spMkLst>
        </pc:spChg>
      </pc:sldChg>
      <pc:sldChg chg="modSp modTransition modAnim">
        <pc:chgData name="Leonie Böhm" userId="527e7e0c-a375-4deb-b89e-3c23f10b267f" providerId="ADAL" clId="{F8D86CE6-A6FE-4A5E-82E3-C2C351D6A0D7}" dt="2024-02-12T09:05:24.532" v="981" actId="20577"/>
        <pc:sldMkLst>
          <pc:docMk/>
          <pc:sldMk cId="1071727687" sldId="318"/>
        </pc:sldMkLst>
        <pc:spChg chg="mod">
          <ac:chgData name="Leonie Böhm" userId="527e7e0c-a375-4deb-b89e-3c23f10b267f" providerId="ADAL" clId="{F8D86CE6-A6FE-4A5E-82E3-C2C351D6A0D7}" dt="2024-02-12T09:04:36.403" v="962" actId="20577"/>
          <ac:spMkLst>
            <pc:docMk/>
            <pc:sldMk cId="1071727687" sldId="318"/>
            <ac:spMk id="4" creationId="{9C350F54-EDE7-44BA-9C77-C2C4FE00D6CD}"/>
          </ac:spMkLst>
        </pc:spChg>
        <pc:spChg chg="mod">
          <ac:chgData name="Leonie Böhm" userId="527e7e0c-a375-4deb-b89e-3c23f10b267f" providerId="ADAL" clId="{F8D86CE6-A6FE-4A5E-82E3-C2C351D6A0D7}" dt="2024-02-12T09:05:24.532" v="981" actId="20577"/>
          <ac:spMkLst>
            <pc:docMk/>
            <pc:sldMk cId="1071727687" sldId="318"/>
            <ac:spMk id="6" creationId="{72809DAE-0E2D-4E7F-B6A4-BDD6A4E98A66}"/>
          </ac:spMkLst>
        </pc:spChg>
      </pc:sldChg>
      <pc:sldChg chg="delSp modSp new mod">
        <pc:chgData name="Leonie Böhm" userId="527e7e0c-a375-4deb-b89e-3c23f10b267f" providerId="ADAL" clId="{F8D86CE6-A6FE-4A5E-82E3-C2C351D6A0D7}" dt="2024-02-12T08:27:21.470" v="6" actId="1076"/>
        <pc:sldMkLst>
          <pc:docMk/>
          <pc:sldMk cId="3729954577" sldId="319"/>
        </pc:sldMkLst>
        <pc:spChg chg="del">
          <ac:chgData name="Leonie Böhm" userId="527e7e0c-a375-4deb-b89e-3c23f10b267f" providerId="ADAL" clId="{F8D86CE6-A6FE-4A5E-82E3-C2C351D6A0D7}" dt="2024-02-12T08:26:55.204" v="1" actId="478"/>
          <ac:spMkLst>
            <pc:docMk/>
            <pc:sldMk cId="3729954577" sldId="319"/>
            <ac:spMk id="2" creationId="{029202C3-80E3-4932-A53B-B1605B6486CE}"/>
          </ac:spMkLst>
        </pc:spChg>
        <pc:spChg chg="mod">
          <ac:chgData name="Leonie Böhm" userId="527e7e0c-a375-4deb-b89e-3c23f10b267f" providerId="ADAL" clId="{F8D86CE6-A6FE-4A5E-82E3-C2C351D6A0D7}" dt="2024-02-12T08:27:21.470" v="6" actId="1076"/>
          <ac:spMkLst>
            <pc:docMk/>
            <pc:sldMk cId="3729954577" sldId="319"/>
            <ac:spMk id="3" creationId="{C376DCBA-3114-469D-9AAD-80E5405093E7}"/>
          </ac:spMkLst>
        </pc:spChg>
      </pc:sldChg>
      <pc:sldChg chg="addSp delSp modSp new mod modAnim">
        <pc:chgData name="Leonie Böhm" userId="527e7e0c-a375-4deb-b89e-3c23f10b267f" providerId="ADAL" clId="{F8D86CE6-A6FE-4A5E-82E3-C2C351D6A0D7}" dt="2024-02-12T08:50:40" v="839"/>
        <pc:sldMkLst>
          <pc:docMk/>
          <pc:sldMk cId="2054392005" sldId="320"/>
        </pc:sldMkLst>
        <pc:spChg chg="del">
          <ac:chgData name="Leonie Böhm" userId="527e7e0c-a375-4deb-b89e-3c23f10b267f" providerId="ADAL" clId="{F8D86CE6-A6FE-4A5E-82E3-C2C351D6A0D7}" dt="2024-02-12T08:49:59.800" v="819" actId="478"/>
          <ac:spMkLst>
            <pc:docMk/>
            <pc:sldMk cId="2054392005" sldId="320"/>
            <ac:spMk id="2" creationId="{CA51AB6D-A1B8-420C-841C-2E3F165D4D70}"/>
          </ac:spMkLst>
        </pc:spChg>
        <pc:spChg chg="del">
          <ac:chgData name="Leonie Böhm" userId="527e7e0c-a375-4deb-b89e-3c23f10b267f" providerId="ADAL" clId="{F8D86CE6-A6FE-4A5E-82E3-C2C351D6A0D7}" dt="2024-02-12T08:49:53.801" v="818" actId="22"/>
          <ac:spMkLst>
            <pc:docMk/>
            <pc:sldMk cId="2054392005" sldId="320"/>
            <ac:spMk id="3" creationId="{3A71339C-7E81-425E-8190-1A7AD67E2A19}"/>
          </ac:spMkLst>
        </pc:spChg>
        <pc:spChg chg="mod">
          <ac:chgData name="Leonie Böhm" userId="527e7e0c-a375-4deb-b89e-3c23f10b267f" providerId="ADAL" clId="{F8D86CE6-A6FE-4A5E-82E3-C2C351D6A0D7}" dt="2024-02-12T08:50:24.225" v="833" actId="20577"/>
          <ac:spMkLst>
            <pc:docMk/>
            <pc:sldMk cId="2054392005" sldId="320"/>
            <ac:spMk id="4" creationId="{FC25D9B7-CDF7-40ED-934A-2AA03601F8D6}"/>
          </ac:spMkLst>
        </pc:spChg>
        <pc:picChg chg="add mod ord">
          <ac:chgData name="Leonie Böhm" userId="527e7e0c-a375-4deb-b89e-3c23f10b267f" providerId="ADAL" clId="{F8D86CE6-A6FE-4A5E-82E3-C2C351D6A0D7}" dt="2024-02-12T08:50:08.030" v="821" actId="1076"/>
          <ac:picMkLst>
            <pc:docMk/>
            <pc:sldMk cId="2054392005" sldId="320"/>
            <ac:picMk id="7" creationId="{C3E93605-5FC0-4BF2-94E2-2DAA39802D2E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spc="120" normalizeH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pieChart>
        <c:varyColors val="1"/>
        <c:ser>
          <c:idx val="2"/>
          <c:order val="0"/>
          <c:tx>
            <c:strRef>
              <c:f>Sheet1!$D$1</c:f>
              <c:strCache>
                <c:ptCount val="1"/>
                <c:pt idx="0">
                  <c:v>Issues</c:v>
                </c:pt>
              </c:strCache>
            </c:strRef>
          </c:tx>
          <c:spPr>
            <a:solidFill>
              <a:schemeClr val="accent5">
                <a:lumMod val="9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c:spPr>
          <c:dPt>
            <c:idx val="0"/>
            <c:bubble3D val="0"/>
            <c:spPr>
              <a:solidFill>
                <a:schemeClr val="accent1">
                  <a:lumMod val="9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0-CA10-4B65-9455-C501E775C01F}"/>
              </c:ext>
            </c:extLst>
          </c:dPt>
          <c:dPt>
            <c:idx val="1"/>
            <c:bubble3D val="0"/>
            <c:spPr>
              <a:solidFill>
                <a:schemeClr val="accent5">
                  <a:lumMod val="90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A10-4B65-9455-C501E775C01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overflow" horzOverflow="overflow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>
                  <a:solidFill>
                    <a:schemeClr val="tx1">
                      <a:lumMod val="35000"/>
                      <a:lumOff val="65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Open</c:v>
                </c:pt>
                <c:pt idx="1">
                  <c:v>Closed</c:v>
                </c:pt>
              </c:strCache>
              <c:extLst/>
            </c:strRef>
          </c:cat>
          <c:val>
            <c:numRef>
              <c:f>Sheet1!$D$2:$D$5</c:f>
              <c:numCache>
                <c:formatCode>General</c:formatCode>
                <c:ptCount val="2"/>
                <c:pt idx="0">
                  <c:v>3</c:v>
                </c:pt>
                <c:pt idx="1">
                  <c:v>14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85FF-4A8B-8217-909ECBBB84C4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796DF4A1-647D-45ED-4039-DB1F96860E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45B069F-A8F2-8387-8C92-A2E5464B75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pPr rtl="0"/>
            <a:fld id="{7B9A61EB-FF9E-4DFB-84F9-0A80D58A0667}" type="datetimeFigureOut">
              <a:rPr lang="de-DE" smtClean="0"/>
              <a:t>12.02.2024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510553D-995D-EFE2-4EAC-170D76D0660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03C3C56-8BAD-E984-BB24-4EA71CA2EB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44AAF311-A558-444C-927C-8328B655F97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32189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de-DE" sz="1200"/>
            </a:lvl1pPr>
          </a:lstStyle>
          <a:p>
            <a:pPr rtl="0"/>
            <a:fld id="{D5C88E34-8C8C-8747-BADB-40E1ACC00129}" type="datetimeFigureOut">
              <a:rPr lang="de-DE" smtClean="0"/>
              <a:t>12.02.2024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de-DE"/>
            </a:defPPr>
          </a:lstStyle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de-DE" sz="1200"/>
            </a:lvl1pPr>
          </a:lstStyle>
          <a:p>
            <a:pPr rtl="0"/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de-DE" sz="1200"/>
            </a:lvl1pPr>
          </a:lstStyle>
          <a:p>
            <a:pPr rtl="0"/>
            <a:fld id="{821E5FCA-B2DD-C941-A2C1-638939433487}" type="slidenum">
              <a:rPr lang="de-DE" smtClean="0"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4896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de-DE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821E5FCA-B2DD-C941-A2C1-638939433487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820095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821E5FCA-B2DD-C941-A2C1-638939433487}" type="slidenum">
              <a:rPr lang="de-DE" smtClean="0"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5639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821E5FCA-B2DD-C941-A2C1-638939433487}" type="slidenum">
              <a:rPr lang="de-DE" smtClean="0"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394380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821E5FCA-B2DD-C941-A2C1-638939433487}" type="slidenum">
              <a:rPr lang="de-DE" smtClean="0"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71449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821E5FCA-B2DD-C941-A2C1-638939433487}" type="slidenum">
              <a:rPr lang="de-DE" smtClean="0"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16621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821E5FCA-B2DD-C941-A2C1-638939433487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45927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821E5FCA-B2DD-C941-A2C1-638939433487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7777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821E5FCA-B2DD-C941-A2C1-638939433487}" type="slidenum">
              <a:rPr lang="de-DE" smtClean="0"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1414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>
            <a:extLst>
              <a:ext uri="{FF2B5EF4-FFF2-40B4-BE49-F238E27FC236}">
                <a16:creationId xmlns:a16="http://schemas.microsoft.com/office/drawing/2014/main" id="{E1734DBF-D33A-9B28-288C-C2DAB9E541E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rtlCol="0" anchor="t">
            <a:noAutofit/>
          </a:bodyPr>
          <a:lstStyle>
            <a:lvl1pPr algn="l">
              <a:defRPr lang="de-DE"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pPr rtl="0"/>
            <a:r>
              <a:rPr lang="de-DE"/>
              <a:t>TITELMASTERFORMAT DURCH KLICKEN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4901184"/>
            <a:ext cx="10040112" cy="1280160"/>
          </a:xfrm>
        </p:spPr>
        <p:txBody>
          <a:bodyPr rtlCol="0"/>
          <a:lstStyle>
            <a:lvl1pPr marL="0" indent="0" algn="l">
              <a:buNone/>
              <a:defRPr lang="de-DE" sz="2400" b="1" baseline="0">
                <a:latin typeface="+mn-lt"/>
              </a:defRPr>
            </a:lvl1pPr>
            <a:lvl2pPr marL="457200" indent="0" algn="ctr">
              <a:buNone/>
              <a:defRPr lang="de-DE" sz="2000"/>
            </a:lvl2pPr>
            <a:lvl3pPr marL="914400" indent="0" algn="ctr">
              <a:buNone/>
              <a:defRPr lang="de-DE" sz="1800"/>
            </a:lvl3pPr>
            <a:lvl4pPr marL="1371600" indent="0" algn="ctr">
              <a:buNone/>
              <a:defRPr lang="de-DE" sz="1600"/>
            </a:lvl4pPr>
            <a:lvl5pPr marL="1828800" indent="0" algn="ctr">
              <a:buNone/>
              <a:defRPr lang="de-DE" sz="1600"/>
            </a:lvl5pPr>
            <a:lvl6pPr marL="2286000" indent="0" algn="ctr">
              <a:buNone/>
              <a:defRPr lang="de-DE" sz="1600"/>
            </a:lvl6pPr>
            <a:lvl7pPr marL="2743200" indent="0" algn="ctr">
              <a:buNone/>
              <a:defRPr lang="de-DE" sz="1600"/>
            </a:lvl7pPr>
            <a:lvl8pPr marL="3200400" indent="0" algn="ctr">
              <a:buNone/>
              <a:defRPr lang="de-DE" sz="1600"/>
            </a:lvl8pPr>
            <a:lvl9pPr marL="3657600" indent="0" algn="ctr">
              <a:buNone/>
              <a:defRPr lang="de-DE" sz="1600"/>
            </a:lvl9pPr>
          </a:lstStyle>
          <a:p>
            <a:pPr rtl="0"/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 Sp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Bild 16">
            <a:extLst>
              <a:ext uri="{FF2B5EF4-FFF2-40B4-BE49-F238E27FC236}">
                <a16:creationId xmlns:a16="http://schemas.microsoft.com/office/drawing/2014/main" id="{3345C5D8-082A-AC27-3801-7A6EC37519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809"/>
          <a:stretch/>
        </p:blipFill>
        <p:spPr>
          <a:xfrm>
            <a:off x="0" y="0"/>
            <a:ext cx="5467552" cy="2350008"/>
          </a:xfrm>
          <a:prstGeom prst="rect">
            <a:avLst/>
          </a:prstGeom>
        </p:spPr>
      </p:pic>
      <p:pic>
        <p:nvPicPr>
          <p:cNvPr id="15" name="Bild 14">
            <a:extLst>
              <a:ext uri="{FF2B5EF4-FFF2-40B4-BE49-F238E27FC236}">
                <a16:creationId xmlns:a16="http://schemas.microsoft.com/office/drawing/2014/main" id="{3531883F-9B23-B442-5F02-C2D25BB37CA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41236" y="1234440"/>
            <a:ext cx="4950764" cy="562356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de-DE" sz="4800" spc="400" baseline="0"/>
            </a:lvl1pPr>
          </a:lstStyle>
          <a:p>
            <a:pPr rt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2029968" cy="530352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lang="de-DE"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lang="de-DE" sz="2000" b="1"/>
            </a:lvl2pPr>
            <a:lvl3pPr marL="914400" indent="0">
              <a:buNone/>
              <a:defRPr lang="de-DE" sz="1800" b="1"/>
            </a:lvl3pPr>
            <a:lvl4pPr marL="1371600" indent="0">
              <a:buNone/>
              <a:defRPr lang="de-DE" sz="1600" b="1"/>
            </a:lvl4pPr>
            <a:lvl5pPr marL="1828800" indent="0">
              <a:buNone/>
              <a:defRPr lang="de-DE" sz="1600" b="1"/>
            </a:lvl5pPr>
            <a:lvl6pPr marL="2286000" indent="0">
              <a:buNone/>
              <a:defRPr lang="de-DE" sz="1600" b="1"/>
            </a:lvl6pPr>
            <a:lvl7pPr marL="2743200" indent="0">
              <a:buNone/>
              <a:defRPr lang="de-DE" sz="1600" b="1"/>
            </a:lvl7pPr>
            <a:lvl8pPr marL="3200400" indent="0">
              <a:buNone/>
              <a:defRPr lang="de-DE" sz="1600" b="1"/>
            </a:lvl8pPr>
            <a:lvl9pPr marL="3657600" indent="0">
              <a:buNone/>
              <a:defRPr lang="de-DE"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3127248"/>
            <a:ext cx="2029968" cy="2514600"/>
          </a:xfrm>
          <a:solidFill>
            <a:schemeClr val="accent6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de-DE"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lang="de-DE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de-DE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de-DE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de-DE" sz="1100" spc="100" baseline="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843784" y="2438400"/>
            <a:ext cx="2029968" cy="530352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lang="de-DE"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lang="de-DE" sz="2000" b="1"/>
            </a:lvl2pPr>
            <a:lvl3pPr marL="914400" indent="0">
              <a:buNone/>
              <a:defRPr lang="de-DE" sz="1800" b="1"/>
            </a:lvl3pPr>
            <a:lvl4pPr marL="1371600" indent="0">
              <a:buNone/>
              <a:defRPr lang="de-DE" sz="1600" b="1"/>
            </a:lvl4pPr>
            <a:lvl5pPr marL="1828800" indent="0">
              <a:buNone/>
              <a:defRPr lang="de-DE" sz="1600" b="1"/>
            </a:lvl5pPr>
            <a:lvl6pPr marL="2286000" indent="0">
              <a:buNone/>
              <a:defRPr lang="de-DE" sz="1600" b="1"/>
            </a:lvl6pPr>
            <a:lvl7pPr marL="2743200" indent="0">
              <a:buNone/>
              <a:defRPr lang="de-DE" sz="1600" b="1"/>
            </a:lvl7pPr>
            <a:lvl8pPr marL="3200400" indent="0">
              <a:buNone/>
              <a:defRPr lang="de-DE" sz="1600" b="1"/>
            </a:lvl8pPr>
            <a:lvl9pPr marL="3657600" indent="0">
              <a:buNone/>
              <a:defRPr lang="de-DE"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2843784" y="3127248"/>
            <a:ext cx="2029968" cy="2514600"/>
          </a:xfrm>
          <a:solidFill>
            <a:schemeClr val="accent5">
              <a:alpha val="30000"/>
            </a:schemeClr>
          </a:solidFill>
          <a:ln>
            <a:solidFill>
              <a:schemeClr val="tx1"/>
            </a:solidFill>
          </a:ln>
        </p:spPr>
        <p:txBody>
          <a:bodyPr tIns="182880" bIns="91440"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de-DE"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lang="de-DE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de-DE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de-DE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de-DE" sz="1100" spc="100" baseline="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9A48939F-0CF9-9CBD-F606-7A4850B910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84064" y="2438400"/>
            <a:ext cx="2029968" cy="530352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lang="de-DE"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lang="de-DE" sz="2000" b="1"/>
            </a:lvl2pPr>
            <a:lvl3pPr marL="914400" indent="0">
              <a:buNone/>
              <a:defRPr lang="de-DE" sz="1800" b="1"/>
            </a:lvl3pPr>
            <a:lvl4pPr marL="1371600" indent="0">
              <a:buNone/>
              <a:defRPr lang="de-DE" sz="1600" b="1"/>
            </a:lvl4pPr>
            <a:lvl5pPr marL="1828800" indent="0">
              <a:buNone/>
              <a:defRPr lang="de-DE" sz="1600" b="1"/>
            </a:lvl5pPr>
            <a:lvl6pPr marL="2286000" indent="0">
              <a:buNone/>
              <a:defRPr lang="de-DE" sz="1600" b="1"/>
            </a:lvl6pPr>
            <a:lvl7pPr marL="2743200" indent="0">
              <a:buNone/>
              <a:defRPr lang="de-DE" sz="1600" b="1"/>
            </a:lvl7pPr>
            <a:lvl8pPr marL="3200400" indent="0">
              <a:buNone/>
              <a:defRPr lang="de-DE" sz="1600" b="1"/>
            </a:lvl8pPr>
            <a:lvl9pPr marL="3657600" indent="0">
              <a:buNone/>
              <a:defRPr lang="de-DE"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13" name="Inhaltsplatzhalter 5">
            <a:extLst>
              <a:ext uri="{FF2B5EF4-FFF2-40B4-BE49-F238E27FC236}">
                <a16:creationId xmlns:a16="http://schemas.microsoft.com/office/drawing/2014/main" id="{693BC756-2B97-9751-B879-03B6F1C405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084064" y="3127248"/>
            <a:ext cx="2029968" cy="2514600"/>
          </a:xfr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de-DE"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lang="de-DE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de-DE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de-DE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de-DE" sz="1100" spc="100" baseline="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</p:txBody>
      </p:sp>
      <p:sp>
        <p:nvSpPr>
          <p:cNvPr id="20" name="Textplatzhalter 4">
            <a:extLst>
              <a:ext uri="{FF2B5EF4-FFF2-40B4-BE49-F238E27FC236}">
                <a16:creationId xmlns:a16="http://schemas.microsoft.com/office/drawing/2014/main" id="{843F725B-A33F-7FB2-E5C4-96EA154660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15200" y="2438400"/>
            <a:ext cx="2029968" cy="530352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lang="de-DE"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lang="de-DE" sz="2000" b="1"/>
            </a:lvl2pPr>
            <a:lvl3pPr marL="914400" indent="0">
              <a:buNone/>
              <a:defRPr lang="de-DE" sz="1800" b="1"/>
            </a:lvl3pPr>
            <a:lvl4pPr marL="1371600" indent="0">
              <a:buNone/>
              <a:defRPr lang="de-DE" sz="1600" b="1"/>
            </a:lvl4pPr>
            <a:lvl5pPr marL="1828800" indent="0">
              <a:buNone/>
              <a:defRPr lang="de-DE" sz="1600" b="1"/>
            </a:lvl5pPr>
            <a:lvl6pPr marL="2286000" indent="0">
              <a:buNone/>
              <a:defRPr lang="de-DE" sz="1600" b="1"/>
            </a:lvl6pPr>
            <a:lvl7pPr marL="2743200" indent="0">
              <a:buNone/>
              <a:defRPr lang="de-DE" sz="1600" b="1"/>
            </a:lvl7pPr>
            <a:lvl8pPr marL="3200400" indent="0">
              <a:buNone/>
              <a:defRPr lang="de-DE" sz="1600" b="1"/>
            </a:lvl8pPr>
            <a:lvl9pPr marL="3657600" indent="0">
              <a:buNone/>
              <a:defRPr lang="de-DE"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21" name="Inhaltsplatzhalter 5">
            <a:extLst>
              <a:ext uri="{FF2B5EF4-FFF2-40B4-BE49-F238E27FC236}">
                <a16:creationId xmlns:a16="http://schemas.microsoft.com/office/drawing/2014/main" id="{D9DD0DA7-5A1E-5312-178F-13561EF7C23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7315200" y="3127248"/>
            <a:ext cx="2029968" cy="2514600"/>
          </a:xfrm>
          <a:solidFill>
            <a:schemeClr val="accent1"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de-DE"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lang="de-DE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de-DE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de-DE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de-DE" sz="1100" spc="100" baseline="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</p:txBody>
      </p:sp>
      <p:sp>
        <p:nvSpPr>
          <p:cNvPr id="22" name="Textplatzhalter 4">
            <a:extLst>
              <a:ext uri="{FF2B5EF4-FFF2-40B4-BE49-F238E27FC236}">
                <a16:creationId xmlns:a16="http://schemas.microsoft.com/office/drawing/2014/main" id="{5FBC3880-98AC-466C-7AD1-FDC8B395870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6336" y="2438400"/>
            <a:ext cx="2029968" cy="530352"/>
          </a:xfrm>
          <a:solidFill>
            <a:schemeClr val="tx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1000"/>
              </a:spcBef>
              <a:buNone/>
              <a:defRPr lang="de-DE" sz="2000" b="1" cap="all" spc="200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lang="de-DE" sz="2000" b="1"/>
            </a:lvl2pPr>
            <a:lvl3pPr marL="914400" indent="0">
              <a:buNone/>
              <a:defRPr lang="de-DE" sz="1800" b="1"/>
            </a:lvl3pPr>
            <a:lvl4pPr marL="1371600" indent="0">
              <a:buNone/>
              <a:defRPr lang="de-DE" sz="1600" b="1"/>
            </a:lvl4pPr>
            <a:lvl5pPr marL="1828800" indent="0">
              <a:buNone/>
              <a:defRPr lang="de-DE" sz="1600" b="1"/>
            </a:lvl5pPr>
            <a:lvl6pPr marL="2286000" indent="0">
              <a:buNone/>
              <a:defRPr lang="de-DE" sz="1600" b="1"/>
            </a:lvl6pPr>
            <a:lvl7pPr marL="2743200" indent="0">
              <a:buNone/>
              <a:defRPr lang="de-DE" sz="1600" b="1"/>
            </a:lvl7pPr>
            <a:lvl8pPr marL="3200400" indent="0">
              <a:buNone/>
              <a:defRPr lang="de-DE" sz="1600" b="1"/>
            </a:lvl8pPr>
            <a:lvl9pPr marL="3657600" indent="0">
              <a:buNone/>
              <a:defRPr lang="de-DE"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23" name="Inhaltsplatzhalter 5">
            <a:extLst>
              <a:ext uri="{FF2B5EF4-FFF2-40B4-BE49-F238E27FC236}">
                <a16:creationId xmlns:a16="http://schemas.microsoft.com/office/drawing/2014/main" id="{24965100-8EF5-0264-CEE5-BD5BF1901635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9546336" y="3127248"/>
            <a:ext cx="2029968" cy="2514600"/>
          </a:xfrm>
          <a:solidFill>
            <a:schemeClr val="accent4">
              <a:lumMod val="20000"/>
              <a:lumOff val="80000"/>
              <a:alpha val="50000"/>
            </a:schemeClr>
          </a:solidFill>
          <a:ln>
            <a:solidFill>
              <a:schemeClr val="tx1"/>
            </a:solidFill>
          </a:ln>
        </p:spPr>
        <p:txBody>
          <a:bodyPr tIns="182880" bIns="91440" rtlCol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de-DE" sz="1600" spc="100" baseline="0"/>
            </a:lvl1pPr>
            <a:lvl2pPr marL="228600">
              <a:lnSpc>
                <a:spcPct val="100000"/>
              </a:lnSpc>
              <a:spcBef>
                <a:spcPts val="0"/>
              </a:spcBef>
              <a:defRPr lang="de-DE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de-DE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de-DE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de-DE" sz="1100" spc="100" baseline="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PRÄSENTATIONSTITEL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294A09A9-5501-47C1-A89A-A340965A2BE2}" type="slidenum">
              <a:rPr lang="de-DE" smtClean="0"/>
              <a:t>‹Nr.›</a:t>
            </a:fld>
            <a:endParaRPr lang="de-DE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653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 3">
            <a:extLst>
              <a:ext uri="{FF2B5EF4-FFF2-40B4-BE49-F238E27FC236}">
                <a16:creationId xmlns:a16="http://schemas.microsoft.com/office/drawing/2014/main" id="{40CC3D06-2435-B655-8AA5-11CCBBEF19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62234" y="0"/>
            <a:ext cx="3429766" cy="682142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de-DE" sz="4800" spc="400" baseline="0"/>
            </a:lvl1pPr>
          </a:lstStyle>
          <a:p>
            <a:pPr rtl="0"/>
            <a:r>
              <a:rPr lang="de-DE"/>
              <a:t>Mastertitelformat bearbeiten</a:t>
            </a:r>
          </a:p>
        </p:txBody>
      </p:sp>
      <p:sp>
        <p:nvSpPr>
          <p:cNvPr id="34" name="Textplatzhalter 33">
            <a:extLst>
              <a:ext uri="{FF2B5EF4-FFF2-40B4-BE49-F238E27FC236}">
                <a16:creationId xmlns:a16="http://schemas.microsoft.com/office/drawing/2014/main" id="{5D1E9421-BC85-99CB-EB40-1863FA62274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 rot="16200000">
            <a:off x="-25907" y="3072704"/>
            <a:ext cx="1783080" cy="512064"/>
          </a:xfrm>
          <a:solidFill>
            <a:schemeClr val="accent1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2000" b="1" cap="all" spc="200" baseline="0"/>
            </a:lvl1pPr>
          </a:lstStyle>
          <a:p>
            <a:pPr lvl="0" rtl="0"/>
            <a:r>
              <a:rPr lang="de-DE"/>
              <a:t>MMM JJJJ</a:t>
            </a:r>
          </a:p>
        </p:txBody>
      </p:sp>
      <p:sp>
        <p:nvSpPr>
          <p:cNvPr id="41" name="Textplatzhalter 40">
            <a:extLst>
              <a:ext uri="{FF2B5EF4-FFF2-40B4-BE49-F238E27FC236}">
                <a16:creationId xmlns:a16="http://schemas.microsoft.com/office/drawing/2014/main" id="{47BABAF8-5220-1E24-CE43-927FCCA269A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46218" y="2432434"/>
            <a:ext cx="1644986" cy="1783080"/>
          </a:xfrm>
        </p:spPr>
        <p:txBody>
          <a:bodyPr lIns="91440" tIns="0" rIns="0" bIns="0"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de-DE" sz="1600" spc="100" baseline="0"/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38" name="Textplatzhalter 33">
            <a:extLst>
              <a:ext uri="{FF2B5EF4-FFF2-40B4-BE49-F238E27FC236}">
                <a16:creationId xmlns:a16="http://schemas.microsoft.com/office/drawing/2014/main" id="{F1D095F8-4552-1F88-C37B-99775B68ACC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16200000">
            <a:off x="2196136" y="4517644"/>
            <a:ext cx="1783080" cy="512064"/>
          </a:xfrm>
          <a:solidFill>
            <a:schemeClr val="accent2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2000" b="1" cap="all" spc="200" baseline="0"/>
            </a:lvl1pPr>
          </a:lstStyle>
          <a:p>
            <a:pPr lvl="0" rtl="0"/>
            <a:r>
              <a:rPr lang="de-DE"/>
              <a:t>MMM JJJJ</a:t>
            </a:r>
          </a:p>
        </p:txBody>
      </p:sp>
      <p:sp>
        <p:nvSpPr>
          <p:cNvPr id="48" name="Textplatzhalter 40">
            <a:extLst>
              <a:ext uri="{FF2B5EF4-FFF2-40B4-BE49-F238E27FC236}">
                <a16:creationId xmlns:a16="http://schemas.microsoft.com/office/drawing/2014/main" id="{4C4BFA3E-7B57-DCDD-4EA6-16C64A3756B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383307" y="3882136"/>
            <a:ext cx="1644986" cy="1783080"/>
          </a:xfrm>
        </p:spPr>
        <p:txBody>
          <a:bodyPr lIns="91440" tIns="0" rIns="0" bIns="0"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de-DE" sz="1600" spc="100" baseline="0"/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35" name="Textplatzhalter 33">
            <a:extLst>
              <a:ext uri="{FF2B5EF4-FFF2-40B4-BE49-F238E27FC236}">
                <a16:creationId xmlns:a16="http://schemas.microsoft.com/office/drawing/2014/main" id="{C65BF0DD-74C0-E055-CCAC-600751F517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4418179" y="3067943"/>
            <a:ext cx="1783080" cy="512064"/>
          </a:xfrm>
          <a:solidFill>
            <a:schemeClr val="accent3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2000" b="1" cap="all" spc="200" baseline="0"/>
            </a:lvl1pPr>
          </a:lstStyle>
          <a:p>
            <a:pPr lvl="0" rtl="0"/>
            <a:r>
              <a:rPr lang="de-DE"/>
              <a:t>MMM JJJJ</a:t>
            </a:r>
          </a:p>
        </p:txBody>
      </p:sp>
      <p:sp>
        <p:nvSpPr>
          <p:cNvPr id="44" name="Textplatzhalter 40">
            <a:extLst>
              <a:ext uri="{FF2B5EF4-FFF2-40B4-BE49-F238E27FC236}">
                <a16:creationId xmlns:a16="http://schemas.microsoft.com/office/drawing/2014/main" id="{25927394-D1A0-C084-C689-F7A4EEE924C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89586" y="2432435"/>
            <a:ext cx="1644986" cy="1783080"/>
          </a:xfrm>
        </p:spPr>
        <p:txBody>
          <a:bodyPr lIns="91440" tIns="0" rIns="0" bIns="0"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de-DE" sz="1600" spc="100" baseline="0"/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39" name="Textplatzhalter 33">
            <a:extLst>
              <a:ext uri="{FF2B5EF4-FFF2-40B4-BE49-F238E27FC236}">
                <a16:creationId xmlns:a16="http://schemas.microsoft.com/office/drawing/2014/main" id="{08F0F1F2-0D4E-95EA-349B-D734163FD55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 rot="16200000">
            <a:off x="6640222" y="4517644"/>
            <a:ext cx="1783080" cy="512064"/>
          </a:xfrm>
          <a:solidFill>
            <a:schemeClr val="accent4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2000" b="1" cap="all" spc="200" baseline="0"/>
            </a:lvl1pPr>
          </a:lstStyle>
          <a:p>
            <a:pPr lvl="0" rtl="0"/>
            <a:r>
              <a:rPr lang="de-DE"/>
              <a:t>MMM JJJJ</a:t>
            </a:r>
          </a:p>
        </p:txBody>
      </p:sp>
      <p:sp>
        <p:nvSpPr>
          <p:cNvPr id="46" name="Textplatzhalter 40">
            <a:extLst>
              <a:ext uri="{FF2B5EF4-FFF2-40B4-BE49-F238E27FC236}">
                <a16:creationId xmlns:a16="http://schemas.microsoft.com/office/drawing/2014/main" id="{B322E7EB-0174-5A8C-5BE3-F501B5670FA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27392" y="3882136"/>
            <a:ext cx="1644986" cy="1783080"/>
          </a:xfrm>
        </p:spPr>
        <p:txBody>
          <a:bodyPr lIns="91440" tIns="0" rIns="0" bIns="0"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de-DE" sz="1600" spc="100" baseline="0"/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36" name="Textplatzhalter 33">
            <a:extLst>
              <a:ext uri="{FF2B5EF4-FFF2-40B4-BE49-F238E27FC236}">
                <a16:creationId xmlns:a16="http://schemas.microsoft.com/office/drawing/2014/main" id="{36C15449-A445-41A6-EAD9-37446450CC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 rot="16200000">
            <a:off x="8862264" y="3072704"/>
            <a:ext cx="1783080" cy="512064"/>
          </a:xfrm>
          <a:solidFill>
            <a:schemeClr val="accent5"/>
          </a:solidFill>
        </p:spPr>
        <p:txBody>
          <a:bodyPr rtlCol="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2000" b="1" cap="all" spc="200" baseline="0"/>
            </a:lvl1pPr>
          </a:lstStyle>
          <a:p>
            <a:pPr lvl="0" rtl="0"/>
            <a:r>
              <a:rPr lang="de-DE"/>
              <a:t>MMM JJJJ</a:t>
            </a:r>
          </a:p>
        </p:txBody>
      </p:sp>
      <p:sp>
        <p:nvSpPr>
          <p:cNvPr id="45" name="Textplatzhalter 40">
            <a:extLst>
              <a:ext uri="{FF2B5EF4-FFF2-40B4-BE49-F238E27FC236}">
                <a16:creationId xmlns:a16="http://schemas.microsoft.com/office/drawing/2014/main" id="{E6B7327B-EA3B-790D-AB08-0ED1D2FB401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035230" y="2437196"/>
            <a:ext cx="1796654" cy="1783080"/>
          </a:xfrm>
        </p:spPr>
        <p:txBody>
          <a:bodyPr lIns="91440" tIns="0" rIns="0" bIns="0" rtlCol="0" anchor="ctr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de-DE" sz="1600" spc="100" baseline="0"/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PRÄSENTATIONSTITEL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294A09A9-5501-47C1-A89A-A340965A2BE2}" type="slidenum">
              <a:rPr lang="de-DE" smtClean="0"/>
              <a:t>‹Nr.›</a:t>
            </a:fld>
            <a:endParaRPr lang="de-DE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12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ild 12">
            <a:extLst>
              <a:ext uri="{FF2B5EF4-FFF2-40B4-BE49-F238E27FC236}">
                <a16:creationId xmlns:a16="http://schemas.microsoft.com/office/drawing/2014/main" id="{9070F102-837A-486A-0CD4-E957B66B87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931920"/>
            <a:ext cx="5470497" cy="2926080"/>
          </a:xfrm>
          <a:prstGeom prst="rect">
            <a:avLst/>
          </a:prstGeom>
        </p:spPr>
      </p:pic>
      <p:pic>
        <p:nvPicPr>
          <p:cNvPr id="16" name="Bild 15">
            <a:extLst>
              <a:ext uri="{FF2B5EF4-FFF2-40B4-BE49-F238E27FC236}">
                <a16:creationId xmlns:a16="http://schemas.microsoft.com/office/drawing/2014/main" id="{519FAF77-1797-C11F-A1A9-B351E30B37C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208215" y="0"/>
            <a:ext cx="4983785" cy="227685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de-DE" sz="4800" spc="400" baseline="0"/>
            </a:lvl1pPr>
          </a:lstStyle>
          <a:p>
            <a:pPr rt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5157787" cy="36576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de-DE" sz="2000" b="1" cap="all" spc="200" baseline="0">
                <a:latin typeface="+mj-lt"/>
              </a:defRPr>
            </a:lvl1pPr>
            <a:lvl2pPr marL="457200" indent="0">
              <a:buNone/>
              <a:defRPr lang="de-DE" sz="2000" b="1"/>
            </a:lvl2pPr>
            <a:lvl3pPr marL="914400" indent="0">
              <a:buNone/>
              <a:defRPr lang="de-DE" sz="1800" b="1"/>
            </a:lvl3pPr>
            <a:lvl4pPr marL="1371600" indent="0">
              <a:buNone/>
              <a:defRPr lang="de-DE" sz="1600" b="1"/>
            </a:lvl4pPr>
            <a:lvl5pPr marL="1828800" indent="0">
              <a:buNone/>
              <a:defRPr lang="de-DE" sz="1600" b="1"/>
            </a:lvl5pPr>
            <a:lvl6pPr marL="2286000" indent="0">
              <a:buNone/>
              <a:defRPr lang="de-DE" sz="1600" b="1"/>
            </a:lvl6pPr>
            <a:lvl7pPr marL="2743200" indent="0">
              <a:buNone/>
              <a:defRPr lang="de-DE" sz="1600" b="1"/>
            </a:lvl7pPr>
            <a:lvl8pPr marL="3200400" indent="0">
              <a:buNone/>
              <a:defRPr lang="de-DE" sz="1600" b="1"/>
            </a:lvl8pPr>
            <a:lvl9pPr marL="3657600" indent="0">
              <a:buNone/>
              <a:defRPr lang="de-DE"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2871216"/>
            <a:ext cx="5157787" cy="3247462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de-DE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de-DE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de-DE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de-DE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de-DE" sz="1100" spc="100" baseline="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800" y="2438400"/>
            <a:ext cx="5183188" cy="36576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de-DE" sz="2000" b="1" cap="all" spc="200" baseline="0">
                <a:latin typeface="+mj-lt"/>
              </a:defRPr>
            </a:lvl1pPr>
            <a:lvl2pPr marL="457200" indent="0">
              <a:buNone/>
              <a:defRPr lang="de-DE" sz="2000" b="1"/>
            </a:lvl2pPr>
            <a:lvl3pPr marL="914400" indent="0">
              <a:buNone/>
              <a:defRPr lang="de-DE" sz="1800" b="1"/>
            </a:lvl3pPr>
            <a:lvl4pPr marL="1371600" indent="0">
              <a:buNone/>
              <a:defRPr lang="de-DE" sz="1600" b="1"/>
            </a:lvl4pPr>
            <a:lvl5pPr marL="1828800" indent="0">
              <a:buNone/>
              <a:defRPr lang="de-DE" sz="1600" b="1"/>
            </a:lvl5pPr>
            <a:lvl6pPr marL="2286000" indent="0">
              <a:buNone/>
              <a:defRPr lang="de-DE" sz="1600" b="1"/>
            </a:lvl6pPr>
            <a:lvl7pPr marL="2743200" indent="0">
              <a:buNone/>
              <a:defRPr lang="de-DE" sz="1600" b="1"/>
            </a:lvl7pPr>
            <a:lvl8pPr marL="3200400" indent="0">
              <a:buNone/>
              <a:defRPr lang="de-DE" sz="1600" b="1"/>
            </a:lvl8pPr>
            <a:lvl9pPr marL="3657600" indent="0">
              <a:buNone/>
              <a:defRPr lang="de-DE"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800" y="2871216"/>
            <a:ext cx="5183188" cy="3247462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de-DE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de-DE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de-DE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de-DE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de-DE" sz="1100" spc="100" baseline="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PRÄSENTATIONSTITEL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294A09A9-5501-47C1-A89A-A340965A2BE2}" type="slidenum">
              <a:rPr lang="de-DE" smtClean="0"/>
              <a:t>‹Nr.›</a:t>
            </a:fld>
            <a:endParaRPr lang="de-DE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Drei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ild 15">
            <a:extLst>
              <a:ext uri="{FF2B5EF4-FFF2-40B4-BE49-F238E27FC236}">
                <a16:creationId xmlns:a16="http://schemas.microsoft.com/office/drawing/2014/main" id="{AE1E66A3-7FD1-08A5-8B20-36C5331DCF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453650" y="4014216"/>
            <a:ext cx="5738350" cy="2843784"/>
          </a:xfrm>
          <a:prstGeom prst="rect">
            <a:avLst/>
          </a:prstGeom>
        </p:spPr>
      </p:pic>
      <p:pic>
        <p:nvPicPr>
          <p:cNvPr id="14" name="Bild 13">
            <a:extLst>
              <a:ext uri="{FF2B5EF4-FFF2-40B4-BE49-F238E27FC236}">
                <a16:creationId xmlns:a16="http://schemas.microsoft.com/office/drawing/2014/main" id="{4464B067-71A6-CB30-BD46-5499FAAE00F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458968" cy="291991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de-DE" sz="4800" spc="400" baseline="0"/>
            </a:lvl1pPr>
          </a:lstStyle>
          <a:p>
            <a:pPr rt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2438400"/>
            <a:ext cx="3419856" cy="36576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de-DE" sz="2000" b="1" cap="all" spc="200" baseline="0">
                <a:latin typeface="+mj-lt"/>
              </a:defRPr>
            </a:lvl1pPr>
            <a:lvl2pPr marL="457200" indent="0">
              <a:buNone/>
              <a:defRPr lang="de-DE" sz="2000" b="1"/>
            </a:lvl2pPr>
            <a:lvl3pPr marL="914400" indent="0">
              <a:buNone/>
              <a:defRPr lang="de-DE" sz="1800" b="1"/>
            </a:lvl3pPr>
            <a:lvl4pPr marL="1371600" indent="0">
              <a:buNone/>
              <a:defRPr lang="de-DE" sz="1600" b="1"/>
            </a:lvl4pPr>
            <a:lvl5pPr marL="1828800" indent="0">
              <a:buNone/>
              <a:defRPr lang="de-DE" sz="1600" b="1"/>
            </a:lvl5pPr>
            <a:lvl6pPr marL="2286000" indent="0">
              <a:buNone/>
              <a:defRPr lang="de-DE" sz="1600" b="1"/>
            </a:lvl6pPr>
            <a:lvl7pPr marL="2743200" indent="0">
              <a:buNone/>
              <a:defRPr lang="de-DE" sz="1600" b="1"/>
            </a:lvl7pPr>
            <a:lvl8pPr marL="3200400" indent="0">
              <a:buNone/>
              <a:defRPr lang="de-DE" sz="1600" b="1"/>
            </a:lvl8pPr>
            <a:lvl9pPr marL="3657600" indent="0">
              <a:buNone/>
              <a:defRPr lang="de-DE"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8" y="2871216"/>
            <a:ext cx="3419856" cy="292555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de-DE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de-DE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de-DE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de-DE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de-DE" sz="1100" spc="100" baseline="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07408" y="2438400"/>
            <a:ext cx="3419856" cy="36576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de-DE" sz="2000" b="1" cap="all" spc="200" baseline="0">
                <a:latin typeface="+mj-lt"/>
              </a:defRPr>
            </a:lvl1pPr>
            <a:lvl2pPr marL="457200" indent="0">
              <a:buNone/>
              <a:defRPr lang="de-DE" sz="2000" b="1"/>
            </a:lvl2pPr>
            <a:lvl3pPr marL="914400" indent="0">
              <a:buNone/>
              <a:defRPr lang="de-DE" sz="1800" b="1"/>
            </a:lvl3pPr>
            <a:lvl4pPr marL="1371600" indent="0">
              <a:buNone/>
              <a:defRPr lang="de-DE" sz="1600" b="1"/>
            </a:lvl4pPr>
            <a:lvl5pPr marL="1828800" indent="0">
              <a:buNone/>
              <a:defRPr lang="de-DE" sz="1600" b="1"/>
            </a:lvl5pPr>
            <a:lvl6pPr marL="2286000" indent="0">
              <a:buNone/>
              <a:defRPr lang="de-DE" sz="1600" b="1"/>
            </a:lvl6pPr>
            <a:lvl7pPr marL="2743200" indent="0">
              <a:buNone/>
              <a:defRPr lang="de-DE" sz="1600" b="1"/>
            </a:lvl7pPr>
            <a:lvl8pPr marL="3200400" indent="0">
              <a:buNone/>
              <a:defRPr lang="de-DE" sz="1600" b="1"/>
            </a:lvl8pPr>
            <a:lvl9pPr marL="3657600" indent="0">
              <a:buNone/>
              <a:defRPr lang="de-DE"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07408" y="2871216"/>
            <a:ext cx="3419856" cy="292555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de-DE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de-DE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de-DE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de-DE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de-DE" sz="1100" spc="100" baseline="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7" name="Textplatzhalter 4">
            <a:extLst>
              <a:ext uri="{FF2B5EF4-FFF2-40B4-BE49-F238E27FC236}">
                <a16:creationId xmlns:a16="http://schemas.microsoft.com/office/drawing/2014/main" id="{9A48939F-0CF9-9CBD-F606-7A4850B910A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83880" y="2438400"/>
            <a:ext cx="3419856" cy="365760"/>
          </a:xfrm>
        </p:spPr>
        <p:txBody>
          <a:bodyPr rtlCol="0" anchor="t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de-DE" sz="2000" b="1" cap="all" spc="200" baseline="0">
                <a:latin typeface="+mj-lt"/>
              </a:defRPr>
            </a:lvl1pPr>
            <a:lvl2pPr marL="457200" indent="0">
              <a:buNone/>
              <a:defRPr lang="de-DE" sz="2000" b="1"/>
            </a:lvl2pPr>
            <a:lvl3pPr marL="914400" indent="0">
              <a:buNone/>
              <a:defRPr lang="de-DE" sz="1800" b="1"/>
            </a:lvl3pPr>
            <a:lvl4pPr marL="1371600" indent="0">
              <a:buNone/>
              <a:defRPr lang="de-DE" sz="1600" b="1"/>
            </a:lvl4pPr>
            <a:lvl5pPr marL="1828800" indent="0">
              <a:buNone/>
              <a:defRPr lang="de-DE" sz="1600" b="1"/>
            </a:lvl5pPr>
            <a:lvl6pPr marL="2286000" indent="0">
              <a:buNone/>
              <a:defRPr lang="de-DE" sz="1600" b="1"/>
            </a:lvl6pPr>
            <a:lvl7pPr marL="2743200" indent="0">
              <a:buNone/>
              <a:defRPr lang="de-DE" sz="1600" b="1"/>
            </a:lvl7pPr>
            <a:lvl8pPr marL="3200400" indent="0">
              <a:buNone/>
              <a:defRPr lang="de-DE" sz="1600" b="1"/>
            </a:lvl8pPr>
            <a:lvl9pPr marL="3657600" indent="0">
              <a:buNone/>
              <a:defRPr lang="de-DE" sz="1600" b="1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13" name="Inhaltsplatzhalter 5">
            <a:extLst>
              <a:ext uri="{FF2B5EF4-FFF2-40B4-BE49-F238E27FC236}">
                <a16:creationId xmlns:a16="http://schemas.microsoft.com/office/drawing/2014/main" id="{693BC756-2B97-9751-B879-03B6F1C405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83880" y="2871216"/>
            <a:ext cx="3419856" cy="2925554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de-DE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de-DE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de-DE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de-DE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de-DE" sz="1100" spc="100" baseline="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PRÄSENTATIONSTITEL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294A09A9-5501-47C1-A89A-A340965A2BE2}" type="slidenum">
              <a:rPr lang="de-DE" smtClean="0"/>
              <a:t>‹Nr.›</a:t>
            </a:fld>
            <a:endParaRPr lang="de-DE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28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9">
            <a:extLst>
              <a:ext uri="{FF2B5EF4-FFF2-40B4-BE49-F238E27FC236}">
                <a16:creationId xmlns:a16="http://schemas.microsoft.com/office/drawing/2014/main" id="{F5F45936-2436-D9FD-A05D-F3C70F90FD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758530"/>
            <a:ext cx="4700016" cy="3099470"/>
          </a:xfrm>
          <a:prstGeom prst="rect">
            <a:avLst/>
          </a:prstGeom>
        </p:spPr>
      </p:pic>
      <p:pic>
        <p:nvPicPr>
          <p:cNvPr id="8" name="Bild 7">
            <a:extLst>
              <a:ext uri="{FF2B5EF4-FFF2-40B4-BE49-F238E27FC236}">
                <a16:creationId xmlns:a16="http://schemas.microsoft.com/office/drawing/2014/main" id="{0DF862D5-CF3B-E45B-934F-ACEF42B35BB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5148072" cy="3436275"/>
          </a:xfrm>
          <a:prstGeom prst="rect">
            <a:avLst/>
          </a:prstGeom>
        </p:spPr>
      </p:pic>
      <p:sp>
        <p:nvSpPr>
          <p:cNvPr id="12" name="Titel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 rtlCol="0"/>
          <a:lstStyle>
            <a:lvl1pPr algn="r">
              <a:defRPr lang="de-DE" sz="4800" cap="all" spc="400" baseline="0"/>
            </a:lvl1pPr>
          </a:lstStyle>
          <a:p>
            <a:pPr rtl="0"/>
            <a:r>
              <a:rPr lang="de-DE"/>
              <a:t>Mastertitelformat bearbeiten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rtlCol="0"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lang="de-DE"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lang="de-DE"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lang="de-DE"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lang="de-DE"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lang="de-DE" sz="1600" spc="100" baseline="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PRÄSENTATIONSTITEL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294A09A9-5501-47C1-A89A-A340965A2BE2}" type="slidenum">
              <a:rPr lang="de-DE" smtClean="0"/>
              <a:t>‹Nr.›</a:t>
            </a:fld>
            <a:endParaRPr lang="de-DE" dirty="0"/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88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lu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>
            <a:extLst>
              <a:ext uri="{FF2B5EF4-FFF2-40B4-BE49-F238E27FC236}">
                <a16:creationId xmlns:a16="http://schemas.microsoft.com/office/drawing/2014/main" id="{B79AFB71-7F33-280E-7877-06F4AFFF06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10B0FF2F-3458-EA78-83DC-46FB2E5CE1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rtlCol="0" anchor="t">
            <a:noAutofit/>
          </a:bodyPr>
          <a:lstStyle>
            <a:lvl1pPr algn="l">
              <a:defRPr lang="de-DE"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pPr rtl="0"/>
            <a:r>
              <a:rPr lang="de-DE"/>
              <a:t>TITELMASTERFORMAT DURCH KLICKEN BEARBEITEN</a:t>
            </a:r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DC93615E-193E-5253-6EE0-EC01791E3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3483864"/>
            <a:ext cx="10040112" cy="1280160"/>
          </a:xfrm>
        </p:spPr>
        <p:txBody>
          <a:bodyPr rtlCol="0"/>
          <a:lstStyle>
            <a:lvl1pPr marL="0" indent="0" algn="l">
              <a:buNone/>
              <a:defRPr lang="de-DE" sz="2400" b="1" baseline="0">
                <a:latin typeface="+mn-lt"/>
              </a:defRPr>
            </a:lvl1pPr>
            <a:lvl2pPr marL="457200" indent="0" algn="ctr">
              <a:buNone/>
              <a:defRPr lang="de-DE" sz="2000"/>
            </a:lvl2pPr>
            <a:lvl3pPr marL="914400" indent="0" algn="ctr">
              <a:buNone/>
              <a:defRPr lang="de-DE" sz="1800"/>
            </a:lvl3pPr>
            <a:lvl4pPr marL="1371600" indent="0" algn="ctr">
              <a:buNone/>
              <a:defRPr lang="de-DE" sz="1600"/>
            </a:lvl4pPr>
            <a:lvl5pPr marL="1828800" indent="0" algn="ctr">
              <a:buNone/>
              <a:defRPr lang="de-DE" sz="1600"/>
            </a:lvl5pPr>
            <a:lvl6pPr marL="2286000" indent="0" algn="ctr">
              <a:buNone/>
              <a:defRPr lang="de-DE" sz="1600"/>
            </a:lvl6pPr>
            <a:lvl7pPr marL="2743200" indent="0" algn="ctr">
              <a:buNone/>
              <a:defRPr lang="de-DE" sz="1600"/>
            </a:lvl7pPr>
            <a:lvl8pPr marL="3200400" indent="0" algn="ctr">
              <a:buNone/>
              <a:defRPr lang="de-DE" sz="1600"/>
            </a:lvl8pPr>
            <a:lvl9pPr marL="3657600" indent="0" algn="ctr">
              <a:buNone/>
              <a:defRPr lang="de-DE" sz="1600"/>
            </a:lvl9pPr>
          </a:lstStyle>
          <a:p>
            <a:pPr rtl="0"/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4035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PRÄSENTATIONSTITEL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294A09A9-5501-47C1-A89A-A340965A2BE2}" type="slidenum">
              <a:rPr lang="de-DE" smtClean="0"/>
              <a:t>‹Nr.›</a:t>
            </a:fld>
            <a:endParaRPr lang="de-DE" dirty="0"/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3BDEDC48-AA67-6FC9-FF0E-CD3CB49A5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de-DE" sz="4800" spc="400" baseline="0"/>
            </a:lvl1pPr>
          </a:lstStyle>
          <a:p>
            <a:pPr rtl="0"/>
            <a:r>
              <a:rPr lang="de-DE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5418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05BD6A3-F987-4FCC-A6EF-2EF0D33C0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de-DE" sz="3200">
                <a:latin typeface="+mj-lt"/>
              </a:defRPr>
            </a:lvl1pPr>
          </a:lstStyle>
          <a:p>
            <a:pPr rt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3F06A0-63CE-4272-B90E-4F20296BFB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lang="de-DE" sz="3200"/>
            </a:lvl1pPr>
            <a:lvl2pPr>
              <a:defRPr lang="de-DE" sz="2800"/>
            </a:lvl2pPr>
            <a:lvl3pPr>
              <a:defRPr lang="de-DE" sz="2400"/>
            </a:lvl3pPr>
            <a:lvl4pPr>
              <a:defRPr lang="de-DE" sz="2000"/>
            </a:lvl4pPr>
            <a:lvl5pPr>
              <a:defRPr lang="de-DE" sz="2000"/>
            </a:lvl5pPr>
            <a:lvl6pPr>
              <a:defRPr lang="de-DE" sz="2000"/>
            </a:lvl6pPr>
            <a:lvl7pPr>
              <a:defRPr lang="de-DE" sz="2000"/>
            </a:lvl7pPr>
            <a:lvl8pPr>
              <a:defRPr lang="de-DE" sz="2000"/>
            </a:lvl8pPr>
            <a:lvl9pPr>
              <a:defRPr lang="de-DE" sz="2000"/>
            </a:lvl9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8467220-06E3-427A-B4D3-9B0030E09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de-DE" sz="1600"/>
            </a:lvl1pPr>
            <a:lvl2pPr marL="457200" indent="0">
              <a:buNone/>
              <a:defRPr lang="de-DE" sz="1400"/>
            </a:lvl2pPr>
            <a:lvl3pPr marL="914400" indent="0">
              <a:buNone/>
              <a:defRPr lang="de-DE" sz="1200"/>
            </a:lvl3pPr>
            <a:lvl4pPr marL="1371600" indent="0">
              <a:buNone/>
              <a:defRPr lang="de-DE" sz="1000"/>
            </a:lvl4pPr>
            <a:lvl5pPr marL="1828800" indent="0">
              <a:buNone/>
              <a:defRPr lang="de-DE" sz="1000"/>
            </a:lvl5pPr>
            <a:lvl6pPr marL="2286000" indent="0">
              <a:buNone/>
              <a:defRPr lang="de-DE" sz="1000"/>
            </a:lvl6pPr>
            <a:lvl7pPr marL="2743200" indent="0">
              <a:buNone/>
              <a:defRPr lang="de-DE" sz="1000"/>
            </a:lvl7pPr>
            <a:lvl8pPr marL="3200400" indent="0">
              <a:buNone/>
              <a:defRPr lang="de-DE" sz="1000"/>
            </a:lvl8pPr>
            <a:lvl9pPr marL="3657600" indent="0">
              <a:buNone/>
              <a:defRPr lang="de-DE" sz="10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F5AEF53B-C85C-47DB-ADE4-C1D9FA682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PRÄSENTATIONSTITEL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FD4FD38-14E5-4C36-B948-8BF3F794E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294A09A9-5501-47C1-A89A-A340965A2BE2}" type="slidenum">
              <a:rPr lang="de-DE" smtClean="0"/>
              <a:t>‹Nr.›</a:t>
            </a:fld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5754AE8D-13E4-BDDA-7C36-A9E08FD0A0E8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6CE37136-8479-8CDC-7EEB-030C1A8151EF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308F2A-1C19-4116-80DF-E24EDDF28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lang="de-DE" sz="3200">
                <a:latin typeface="+mj-lt"/>
              </a:defRPr>
            </a:lvl1pPr>
          </a:lstStyle>
          <a:p>
            <a:pPr rtl="0"/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08A489A7-7CA6-4CC9-B634-FCB2E102C6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lang="de-DE" sz="3200"/>
            </a:lvl1pPr>
            <a:lvl2pPr marL="457200" indent="0">
              <a:buNone/>
              <a:defRPr lang="de-DE" sz="2800"/>
            </a:lvl2pPr>
            <a:lvl3pPr marL="914400" indent="0">
              <a:buNone/>
              <a:defRPr lang="de-DE" sz="2400"/>
            </a:lvl3pPr>
            <a:lvl4pPr marL="1371600" indent="0">
              <a:buNone/>
              <a:defRPr lang="de-DE" sz="2000"/>
            </a:lvl4pPr>
            <a:lvl5pPr marL="1828800" indent="0">
              <a:buNone/>
              <a:defRPr lang="de-DE" sz="2000"/>
            </a:lvl5pPr>
            <a:lvl6pPr marL="2286000" indent="0">
              <a:buNone/>
              <a:defRPr lang="de-DE" sz="2000"/>
            </a:lvl6pPr>
            <a:lvl7pPr marL="2743200" indent="0">
              <a:buNone/>
              <a:defRPr lang="de-DE" sz="2000"/>
            </a:lvl7pPr>
            <a:lvl8pPr marL="3200400" indent="0">
              <a:buNone/>
              <a:defRPr lang="de-DE" sz="2000"/>
            </a:lvl8pPr>
            <a:lvl9pPr marL="3657600" indent="0">
              <a:buNone/>
              <a:defRPr lang="de-DE" sz="2000"/>
            </a:lvl9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DF5F80D-1DB9-4E0A-8F68-924FC1C9C3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lang="de-DE" sz="1600"/>
            </a:lvl1pPr>
            <a:lvl2pPr marL="457200" indent="0">
              <a:buNone/>
              <a:defRPr lang="de-DE" sz="1400"/>
            </a:lvl2pPr>
            <a:lvl3pPr marL="914400" indent="0">
              <a:buNone/>
              <a:defRPr lang="de-DE" sz="1200"/>
            </a:lvl3pPr>
            <a:lvl4pPr marL="1371600" indent="0">
              <a:buNone/>
              <a:defRPr lang="de-DE" sz="1000"/>
            </a:lvl4pPr>
            <a:lvl5pPr marL="1828800" indent="0">
              <a:buNone/>
              <a:defRPr lang="de-DE" sz="1000"/>
            </a:lvl5pPr>
            <a:lvl6pPr marL="2286000" indent="0">
              <a:buNone/>
              <a:defRPr lang="de-DE" sz="1000"/>
            </a:lvl6pPr>
            <a:lvl7pPr marL="2743200" indent="0">
              <a:buNone/>
              <a:defRPr lang="de-DE" sz="1000"/>
            </a:lvl7pPr>
            <a:lvl8pPr marL="3200400" indent="0">
              <a:buNone/>
              <a:defRPr lang="de-DE" sz="1000"/>
            </a:lvl8pPr>
            <a:lvl9pPr marL="3657600" indent="0">
              <a:buNone/>
              <a:defRPr lang="de-DE" sz="1000"/>
            </a:lvl9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8DA4DA3-10C7-48A6-9B15-38222B8CAD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PRÄSENTATIONSTITEL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584E7EE-5B3B-427E-9807-020AEF8C76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294A09A9-5501-47C1-A89A-A340965A2BE2}" type="slidenum">
              <a:rPr lang="de-DE" smtClean="0"/>
              <a:t>‹Nr.›</a:t>
            </a:fld>
            <a:endParaRPr lang="de-DE" dirty="0"/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1DC6EFE9-BD9C-6124-823A-BD1C488321D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21B53473-DF27-C657-627F-ED66976E076B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gesordn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9">
            <a:extLst>
              <a:ext uri="{FF2B5EF4-FFF2-40B4-BE49-F238E27FC236}">
                <a16:creationId xmlns:a16="http://schemas.microsoft.com/office/drawing/2014/main" id="{D1D3B0F0-DE71-18AB-7957-4CFA29C3A3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857290"/>
            <a:ext cx="5797296" cy="6000710"/>
          </a:xfrm>
          <a:prstGeom prst="rect">
            <a:avLst/>
          </a:prstGeom>
        </p:spPr>
      </p:pic>
      <p:pic>
        <p:nvPicPr>
          <p:cNvPr id="8" name="Bild 7">
            <a:extLst>
              <a:ext uri="{FF2B5EF4-FFF2-40B4-BE49-F238E27FC236}">
                <a16:creationId xmlns:a16="http://schemas.microsoft.com/office/drawing/2014/main" id="{1F04770F-E995-EF98-B4D1-9F13733EEF0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763000" y="0"/>
            <a:ext cx="3429000" cy="6807199"/>
          </a:xfrm>
          <a:prstGeom prst="rect">
            <a:avLst/>
          </a:prstGeom>
        </p:spPr>
      </p:pic>
      <p:sp>
        <p:nvSpPr>
          <p:cNvPr id="12" name="Titel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 rtlCol="0"/>
          <a:lstStyle>
            <a:lvl1pPr algn="r">
              <a:defRPr lang="de-DE" sz="4800" cap="all" spc="400" baseline="0"/>
            </a:lvl1pPr>
          </a:lstStyle>
          <a:p>
            <a:pPr rtl="0"/>
            <a:r>
              <a:rPr lang="de-DE"/>
              <a:t>Mastertitelformat bearbeiten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rtlCol="0" anchor="ctr"/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lang="de-DE" sz="2400" b="1" spc="2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lang="de-DE" sz="24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lang="de-DE" sz="24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lang="de-DE" sz="24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lang="de-DE" sz="2400" spc="100" baseline="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PRÄSENTATIONSTITEL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294A09A9-5501-47C1-A89A-A340965A2BE2}" type="slidenum">
              <a:rPr lang="de-DE" smtClean="0"/>
              <a:t>‹Nr.›</a:t>
            </a:fld>
            <a:endParaRPr lang="de-DE" dirty="0"/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84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>
            <a:extLst>
              <a:ext uri="{FF2B5EF4-FFF2-40B4-BE49-F238E27FC236}">
                <a16:creationId xmlns:a16="http://schemas.microsoft.com/office/drawing/2014/main" id="{60328C38-4E83-27EA-9D01-DDDF734988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70576" y="3428234"/>
            <a:ext cx="6821424" cy="3429766"/>
          </a:xfrm>
          <a:prstGeom prst="rect">
            <a:avLst/>
          </a:prstGeom>
        </p:spPr>
      </p:pic>
      <p:pic>
        <p:nvPicPr>
          <p:cNvPr id="10" name="Bild 9">
            <a:extLst>
              <a:ext uri="{FF2B5EF4-FFF2-40B4-BE49-F238E27FC236}">
                <a16:creationId xmlns:a16="http://schemas.microsoft.com/office/drawing/2014/main" id="{B270B91D-A39E-3D53-DBBB-DF836D19BE1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4654518" cy="5239512"/>
          </a:xfrm>
          <a:prstGeom prst="rect">
            <a:avLst/>
          </a:prstGeom>
        </p:spPr>
      </p:pic>
      <p:sp>
        <p:nvSpPr>
          <p:cNvPr id="12" name="Titel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 rtlCol="0"/>
          <a:lstStyle>
            <a:lvl1pPr algn="r">
              <a:defRPr lang="de-DE" sz="4800" cap="all" spc="400" baseline="0"/>
            </a:lvl1pPr>
          </a:lstStyle>
          <a:p>
            <a:pPr rtl="0"/>
            <a:r>
              <a:rPr lang="de-DE"/>
              <a:t>Mastertitelformat bearbeiten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rtlCol="0"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lang="de-DE"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lang="de-DE"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lang="de-DE"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lang="de-DE"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lang="de-DE" sz="1600" spc="100" baseline="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PRÄSENTATIONSTITEL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294A09A9-5501-47C1-A89A-A340965A2BE2}" type="slidenum">
              <a:rPr lang="de-DE" smtClean="0"/>
              <a:t>‹Nr.›</a:t>
            </a:fld>
            <a:endParaRPr lang="de-DE" dirty="0"/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1504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>
            <a:extLst>
              <a:ext uri="{FF2B5EF4-FFF2-40B4-BE49-F238E27FC236}">
                <a16:creationId xmlns:a16="http://schemas.microsoft.com/office/drawing/2014/main" id="{3FEC1861-1570-5A6A-D3BA-4A17F008A5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10B0FF2F-3458-EA78-83DC-46FB2E5CE15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78992" y="1956816"/>
            <a:ext cx="10040112" cy="2387600"/>
          </a:xfrm>
        </p:spPr>
        <p:txBody>
          <a:bodyPr rtlCol="0" anchor="t">
            <a:noAutofit/>
          </a:bodyPr>
          <a:lstStyle>
            <a:lvl1pPr algn="l">
              <a:defRPr lang="de-DE" sz="9600" spc="300" baseline="0">
                <a:ln w="28575">
                  <a:solidFill>
                    <a:schemeClr val="tx1"/>
                  </a:solidFill>
                </a:ln>
                <a:noFill/>
              </a:defRPr>
            </a:lvl1pPr>
          </a:lstStyle>
          <a:p>
            <a:pPr rtl="0"/>
            <a:r>
              <a:rPr lang="de-DE"/>
              <a:t>TITELMASTERFORMAT DURCH KLICKEN BEARBEITEN</a:t>
            </a:r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DC93615E-193E-5253-6EE0-EC01791E3A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8992" y="4901184"/>
            <a:ext cx="10040112" cy="1280160"/>
          </a:xfrm>
        </p:spPr>
        <p:txBody>
          <a:bodyPr rtlCol="0"/>
          <a:lstStyle>
            <a:lvl1pPr marL="0" indent="0" algn="l">
              <a:buNone/>
              <a:defRPr lang="de-DE" sz="2400" b="1" baseline="0">
                <a:latin typeface="+mn-lt"/>
              </a:defRPr>
            </a:lvl1pPr>
            <a:lvl2pPr marL="457200" indent="0" algn="ctr">
              <a:buNone/>
              <a:defRPr lang="de-DE" sz="2000"/>
            </a:lvl2pPr>
            <a:lvl3pPr marL="914400" indent="0" algn="ctr">
              <a:buNone/>
              <a:defRPr lang="de-DE" sz="1800"/>
            </a:lvl3pPr>
            <a:lvl4pPr marL="1371600" indent="0" algn="ctr">
              <a:buNone/>
              <a:defRPr lang="de-DE" sz="1600"/>
            </a:lvl4pPr>
            <a:lvl5pPr marL="1828800" indent="0" algn="ctr">
              <a:buNone/>
              <a:defRPr lang="de-DE" sz="1600"/>
            </a:lvl5pPr>
            <a:lvl6pPr marL="2286000" indent="0" algn="ctr">
              <a:buNone/>
              <a:defRPr lang="de-DE" sz="1600"/>
            </a:lvl6pPr>
            <a:lvl7pPr marL="2743200" indent="0" algn="ctr">
              <a:buNone/>
              <a:defRPr lang="de-DE" sz="1600"/>
            </a:lvl7pPr>
            <a:lvl8pPr marL="3200400" indent="0" algn="ctr">
              <a:buNone/>
              <a:defRPr lang="de-DE" sz="1600"/>
            </a:lvl8pPr>
            <a:lvl9pPr marL="3657600" indent="0" algn="ctr">
              <a:buNone/>
              <a:defRPr lang="de-DE" sz="1600"/>
            </a:lvl9pPr>
          </a:lstStyle>
          <a:p>
            <a:pPr rtl="0"/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>
            <a:extLst>
              <a:ext uri="{FF2B5EF4-FFF2-40B4-BE49-F238E27FC236}">
                <a16:creationId xmlns:a16="http://schemas.microsoft.com/office/drawing/2014/main" id="{4437D9B2-AE86-9092-7072-0F717E3CA8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655535"/>
            <a:ext cx="4727448" cy="3202465"/>
          </a:xfrm>
          <a:prstGeom prst="rect">
            <a:avLst/>
          </a:prstGeom>
        </p:spPr>
      </p:pic>
      <p:pic>
        <p:nvPicPr>
          <p:cNvPr id="9" name="Bild 8">
            <a:extLst>
              <a:ext uri="{FF2B5EF4-FFF2-40B4-BE49-F238E27FC236}">
                <a16:creationId xmlns:a16="http://schemas.microsoft.com/office/drawing/2014/main" id="{5BF7E0A5-7E8E-4A90-B415-12984C7AB24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48245" y="0"/>
            <a:ext cx="5643755" cy="2313432"/>
          </a:xfrm>
          <a:prstGeom prst="rect">
            <a:avLst/>
          </a:prstGeom>
        </p:spPr>
      </p:pic>
      <p:sp>
        <p:nvSpPr>
          <p:cNvPr id="12" name="Titel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5184648" cy="4416552"/>
          </a:xfrm>
        </p:spPr>
        <p:txBody>
          <a:bodyPr lIns="0" rIns="0" rtlCol="0"/>
          <a:lstStyle>
            <a:lvl1pPr algn="r">
              <a:defRPr lang="de-DE" sz="4800" cap="all" spc="400" baseline="0"/>
            </a:lvl1pPr>
          </a:lstStyle>
          <a:p>
            <a:pPr rtl="0"/>
            <a:r>
              <a:rPr lang="de-DE"/>
              <a:t>Mastertitelformat bearbeiten</a:t>
            </a:r>
          </a:p>
        </p:txBody>
      </p:sp>
      <p:sp>
        <p:nvSpPr>
          <p:cNvPr id="14" name="Inhaltsplatzhalter 13">
            <a:extLst>
              <a:ext uri="{FF2B5EF4-FFF2-40B4-BE49-F238E27FC236}">
                <a16:creationId xmlns:a16="http://schemas.microsoft.com/office/drawing/2014/main" id="{59AC38BE-9C76-A3FA-7823-F4A4B43AB75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400800" y="1216025"/>
            <a:ext cx="5184648" cy="4416425"/>
          </a:xfrm>
        </p:spPr>
        <p:txBody>
          <a:bodyPr rtlCol="0" anchor="ctr"/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lang="de-DE" sz="1600" spc="100" baseline="0"/>
            </a:lvl1pPr>
            <a:lvl2pPr marL="228600">
              <a:lnSpc>
                <a:spcPct val="150000"/>
              </a:lnSpc>
              <a:spcBef>
                <a:spcPts val="1000"/>
              </a:spcBef>
              <a:defRPr lang="de-DE" sz="1600" spc="100" baseline="0"/>
            </a:lvl2pPr>
            <a:lvl3pPr marL="457200">
              <a:lnSpc>
                <a:spcPct val="150000"/>
              </a:lnSpc>
              <a:spcBef>
                <a:spcPts val="1000"/>
              </a:spcBef>
              <a:defRPr lang="de-DE" sz="1600" spc="100" baseline="0"/>
            </a:lvl3pPr>
            <a:lvl4pPr marL="685800">
              <a:lnSpc>
                <a:spcPct val="150000"/>
              </a:lnSpc>
              <a:spcBef>
                <a:spcPts val="1000"/>
              </a:spcBef>
              <a:defRPr lang="de-DE" sz="1600" spc="100" baseline="0"/>
            </a:lvl4pPr>
            <a:lvl5pPr marL="914400">
              <a:lnSpc>
                <a:spcPct val="150000"/>
              </a:lnSpc>
              <a:spcBef>
                <a:spcPts val="1000"/>
              </a:spcBef>
              <a:defRPr lang="de-DE" sz="1600" spc="100" baseline="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AC6CA6E-C1AB-4B24-80C7-A4B12640B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PRÄSENTATIONSTITEL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5EFB41-7AD3-4519-95E7-416BFA1AE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294A09A9-5501-47C1-A89A-A340965A2BE2}" type="slidenum">
              <a:rPr lang="de-DE" smtClean="0"/>
              <a:t>‹Nr.›</a:t>
            </a:fld>
            <a:endParaRPr lang="de-DE" dirty="0"/>
          </a:p>
        </p:txBody>
      </p: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C35C8AF3-79E7-17ED-9EB4-3006B31E422C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875A76CC-ED26-C4F7-5AB6-59D1A4C4A7F2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80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>
            <a:extLst>
              <a:ext uri="{FF2B5EF4-FFF2-40B4-BE49-F238E27FC236}">
                <a16:creationId xmlns:a16="http://schemas.microsoft.com/office/drawing/2014/main" id="{AEFA7995-D0F4-05F2-CDF1-463407E3BA0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31909" y="0"/>
            <a:ext cx="5160091" cy="4041648"/>
          </a:xfrm>
          <a:prstGeom prst="rect">
            <a:avLst/>
          </a:prstGeom>
        </p:spPr>
      </p:pic>
      <p:pic>
        <p:nvPicPr>
          <p:cNvPr id="7" name="Bild 6">
            <a:extLst>
              <a:ext uri="{FF2B5EF4-FFF2-40B4-BE49-F238E27FC236}">
                <a16:creationId xmlns:a16="http://schemas.microsoft.com/office/drawing/2014/main" id="{792D768B-E662-B315-7576-313DFCE2AB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3127248"/>
            <a:ext cx="4162200" cy="373075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0D1FF5-7EF8-4250-A259-43050ABBD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de-DE" sz="4800" spc="400" baseline="0"/>
            </a:lvl1pPr>
          </a:lstStyle>
          <a:p>
            <a:pPr rtl="0"/>
            <a:r>
              <a:rPr lang="de-DE"/>
              <a:t>Mastertitelformat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647" y="2441448"/>
            <a:ext cx="10972800" cy="3044952"/>
          </a:xfrm>
        </p:spPr>
        <p:txBody>
          <a:bodyPr rtlCol="0"/>
          <a:lstStyle>
            <a:lvl1pPr>
              <a:lnSpc>
                <a:spcPct val="100000"/>
              </a:lnSpc>
              <a:spcBef>
                <a:spcPts val="1000"/>
              </a:spcBef>
              <a:defRPr lang="de-DE" sz="1600" spc="100" baseline="0"/>
            </a:lvl1pPr>
            <a:lvl2pPr>
              <a:lnSpc>
                <a:spcPct val="100000"/>
              </a:lnSpc>
              <a:spcBef>
                <a:spcPts val="1000"/>
              </a:spcBef>
              <a:defRPr lang="de-DE" sz="1400" spc="100" baseline="0"/>
            </a:lvl2pPr>
            <a:lvl3pPr>
              <a:lnSpc>
                <a:spcPct val="100000"/>
              </a:lnSpc>
              <a:spcBef>
                <a:spcPts val="1000"/>
              </a:spcBef>
              <a:defRPr lang="de-DE" sz="1200" spc="100" baseline="0"/>
            </a:lvl3pPr>
            <a:lvl4pPr>
              <a:lnSpc>
                <a:spcPct val="100000"/>
              </a:lnSpc>
              <a:spcBef>
                <a:spcPts val="1000"/>
              </a:spcBef>
              <a:defRPr lang="de-DE" sz="1100" spc="100" baseline="0"/>
            </a:lvl4pPr>
            <a:lvl5pPr>
              <a:lnSpc>
                <a:spcPct val="100000"/>
              </a:lnSpc>
              <a:spcBef>
                <a:spcPts val="1000"/>
              </a:spcBef>
              <a:defRPr lang="de-DE" sz="1100" spc="100" baseline="0"/>
            </a:lvl5pPr>
          </a:lstStyle>
          <a:p>
            <a:pPr lvl="0" rtl="0"/>
            <a:r>
              <a:rPr lang="de-DE"/>
              <a:t>Mastertextformat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A51CCCC-1589-401D-AE98-FC2871630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PRÄSENTATIONSTITEL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85D9D7D-8D9A-473E-AF0D-EF1940D79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294A09A9-5501-47C1-A89A-A340965A2BE2}" type="slidenum">
              <a:rPr lang="de-DE" smtClean="0"/>
              <a:t>‹Nr.›</a:t>
            </a:fld>
            <a:endParaRPr lang="de-DE" dirty="0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B7AC635D-0E01-2452-CC44-1DAE0F96DF63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A4ED63FD-A76F-FB56-8D44-31BD432133C5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8390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>
            <a:extLst>
              <a:ext uri="{FF2B5EF4-FFF2-40B4-BE49-F238E27FC236}">
                <a16:creationId xmlns:a16="http://schemas.microsoft.com/office/drawing/2014/main" id="{078303F0-A6CC-605A-D08C-4E4ED07C2FB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4196903" cy="3611880"/>
          </a:xfrm>
          <a:prstGeom prst="rect">
            <a:avLst/>
          </a:prstGeom>
        </p:spPr>
      </p:pic>
      <p:pic>
        <p:nvPicPr>
          <p:cNvPr id="3" name="Bild 2">
            <a:extLst>
              <a:ext uri="{FF2B5EF4-FFF2-40B4-BE49-F238E27FC236}">
                <a16:creationId xmlns:a16="http://schemas.microsoft.com/office/drawing/2014/main" id="{904458FB-E7BB-F476-4A31-9C5AA406E25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202680" y="4079057"/>
            <a:ext cx="5989320" cy="2778943"/>
          </a:xfrm>
          <a:prstGeom prst="rect">
            <a:avLst/>
          </a:prstGeom>
        </p:spPr>
      </p:pic>
      <p:sp>
        <p:nvSpPr>
          <p:cNvPr id="12" name="Titel 11">
            <a:extLst>
              <a:ext uri="{FF2B5EF4-FFF2-40B4-BE49-F238E27FC236}">
                <a16:creationId xmlns:a16="http://schemas.microsoft.com/office/drawing/2014/main" id="{3392E024-DB0F-45F6-7A0A-359A578179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240" y="2651760"/>
            <a:ext cx="6309360" cy="1580714"/>
          </a:xfrm>
        </p:spPr>
        <p:txBody>
          <a:bodyPr lIns="91440" rIns="91440" rtlCol="0" anchor="t"/>
          <a:lstStyle>
            <a:lvl1pPr algn="l">
              <a:lnSpc>
                <a:spcPct val="100000"/>
              </a:lnSpc>
              <a:defRPr lang="de-DE" sz="2800" cap="none" spc="200" baseline="0"/>
            </a:lvl1pPr>
          </a:lstStyle>
          <a:p>
            <a:pPr rtl="0"/>
            <a:r>
              <a:rPr lang="de-DE"/>
              <a:t>Mastertitelformat bearbeiten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94138E8D-4D76-2023-4B97-8ACB8894C5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3240" y="4232475"/>
            <a:ext cx="5775960" cy="333945"/>
          </a:xfrm>
        </p:spPr>
        <p:txBody>
          <a:bodyPr rtlCol="0"/>
          <a:lstStyle>
            <a:lvl1pPr marL="0" indent="0">
              <a:buNone/>
              <a:defRPr lang="de-DE" sz="1800" spc="200" baseline="0"/>
            </a:lvl1pPr>
          </a:lstStyle>
          <a:p>
            <a:pPr lvl="0" rtl="0"/>
            <a:r>
              <a:rPr lang="de-DE"/>
              <a:t>Mastertextformat bearbeiten</a:t>
            </a:r>
          </a:p>
        </p:txBody>
      </p:sp>
      <p:sp>
        <p:nvSpPr>
          <p:cNvPr id="17" name="Textplatzhalter 13">
            <a:extLst>
              <a:ext uri="{FF2B5EF4-FFF2-40B4-BE49-F238E27FC236}">
                <a16:creationId xmlns:a16="http://schemas.microsoft.com/office/drawing/2014/main" id="{D1FFE415-7AFC-D826-1BD1-1993DED3B01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37922" y="3591339"/>
            <a:ext cx="1171575" cy="2387600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de-DE" sz="17000" b="1" cap="all" spc="300" dirty="0">
                <a:ln w="28575">
                  <a:solidFill>
                    <a:schemeClr val="tx1"/>
                  </a:solidFill>
                </a:ln>
                <a:noFill/>
                <a:latin typeface="+mj-lt"/>
                <a:ea typeface="+mj-ea"/>
              </a:defRPr>
            </a:lvl1pPr>
          </a:lstStyle>
          <a:p>
            <a:pPr marL="914400" lvl="0" indent="-1143000" rtl="0">
              <a:spcBef>
                <a:spcPct val="0"/>
              </a:spcBef>
            </a:pPr>
            <a:r>
              <a:rPr lang="de-DE"/>
              <a:t>”</a:t>
            </a:r>
          </a:p>
        </p:txBody>
      </p:sp>
      <p:sp>
        <p:nvSpPr>
          <p:cNvPr id="18" name="Textplatzhalter 13">
            <a:extLst>
              <a:ext uri="{FF2B5EF4-FFF2-40B4-BE49-F238E27FC236}">
                <a16:creationId xmlns:a16="http://schemas.microsoft.com/office/drawing/2014/main" id="{0962DFC0-ADB3-684B-6F72-9C45BB48C24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61" y="1982216"/>
            <a:ext cx="1171575" cy="2386584"/>
          </a:xfrm>
        </p:spPr>
        <p:txBody>
          <a:bodyPr vert="horz" lIns="91440" tIns="45720" rIns="91440" bIns="45720" rtlCol="0" anchor="t">
            <a:noAutofit/>
          </a:bodyPr>
          <a:lstStyle>
            <a:lvl1pPr marL="0" indent="0">
              <a:buNone/>
              <a:defRPr lang="de-DE" sz="17000" b="1" cap="all" spc="300" dirty="0">
                <a:ln w="28575">
                  <a:solidFill>
                    <a:schemeClr val="tx1"/>
                  </a:solidFill>
                </a:ln>
                <a:noFill/>
                <a:latin typeface="+mj-lt"/>
                <a:ea typeface="+mj-ea"/>
              </a:defRPr>
            </a:lvl1pPr>
          </a:lstStyle>
          <a:p>
            <a:pPr marL="914400" lvl="0" indent="-1143000" rtl="0">
              <a:spcBef>
                <a:spcPct val="0"/>
              </a:spcBef>
            </a:pPr>
            <a:r>
              <a:rPr lang="de-DE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333087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>
            <a:extLst>
              <a:ext uri="{FF2B5EF4-FFF2-40B4-BE49-F238E27FC236}">
                <a16:creationId xmlns:a16="http://schemas.microsoft.com/office/drawing/2014/main" id="{B6C6FB24-160F-388E-8450-E5C970E243A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64792"/>
            <a:ext cx="5359935" cy="5093208"/>
          </a:xfrm>
          <a:prstGeom prst="rect">
            <a:avLst/>
          </a:prstGeom>
        </p:spPr>
      </p:pic>
      <p:pic>
        <p:nvPicPr>
          <p:cNvPr id="23" name="Bild 22">
            <a:extLst>
              <a:ext uri="{FF2B5EF4-FFF2-40B4-BE49-F238E27FC236}">
                <a16:creationId xmlns:a16="http://schemas.microsoft.com/office/drawing/2014/main" id="{D0AF7F25-1C65-DB7F-9FA3-300318BD4BF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262085" y="0"/>
            <a:ext cx="2929915" cy="2752344"/>
          </a:xfrm>
          <a:prstGeom prst="rect">
            <a:avLst/>
          </a:prstGeom>
        </p:spPr>
      </p:pic>
      <p:sp>
        <p:nvSpPr>
          <p:cNvPr id="25" name="Titel 1">
            <a:extLst>
              <a:ext uri="{FF2B5EF4-FFF2-40B4-BE49-F238E27FC236}">
                <a16:creationId xmlns:a16="http://schemas.microsoft.com/office/drawing/2014/main" id="{DCE0745D-AFE6-DE6D-B026-1FF13F34E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de-DE" sz="4800" spc="400" baseline="0"/>
            </a:lvl1pPr>
          </a:lstStyle>
          <a:p>
            <a:pPr rtl="0"/>
            <a:r>
              <a:rPr lang="de-DE"/>
              <a:t>Mastertitelformat bearbeiten</a:t>
            </a:r>
          </a:p>
        </p:txBody>
      </p:sp>
      <p:sp>
        <p:nvSpPr>
          <p:cNvPr id="6" name="Bildplatzhalt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0120" y="2450592"/>
            <a:ext cx="2057400" cy="2057400"/>
          </a:xfrm>
        </p:spPr>
        <p:txBody>
          <a:bodyPr rtlCol="0">
            <a:normAutofit/>
          </a:bodyPr>
          <a:lstStyle>
            <a:lvl1pPr marL="0" indent="0">
              <a:buNone/>
              <a:defRPr lang="de-DE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Textplatzhalt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8956" y="4611550"/>
            <a:ext cx="228600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de-DE"/>
              <a:t>Name</a:t>
            </a:r>
          </a:p>
        </p:txBody>
      </p:sp>
      <p:sp>
        <p:nvSpPr>
          <p:cNvPr id="11" name="Textplatzhalt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8956" y="4865225"/>
            <a:ext cx="2286000" cy="18288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200" b="0" spc="2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/>
              <a:t>Titel</a:t>
            </a:r>
          </a:p>
        </p:txBody>
      </p:sp>
      <p:sp>
        <p:nvSpPr>
          <p:cNvPr id="7" name="Bildplatzhalt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30752" y="2450592"/>
            <a:ext cx="2057400" cy="2057400"/>
          </a:xfrm>
        </p:spPr>
        <p:txBody>
          <a:bodyPr rtlCol="0">
            <a:normAutofit/>
          </a:bodyPr>
          <a:lstStyle>
            <a:lvl1pPr marL="0" indent="0">
              <a:buNone/>
              <a:defRPr lang="de-DE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Textplatzhalt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629588" y="4611550"/>
            <a:ext cx="228600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de-DE"/>
              <a:t>Name</a:t>
            </a:r>
          </a:p>
        </p:txBody>
      </p:sp>
      <p:sp>
        <p:nvSpPr>
          <p:cNvPr id="13" name="Textplatzhalt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629588" y="4865225"/>
            <a:ext cx="2286000" cy="18288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200" b="0" spc="2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/>
              <a:t>Titel</a:t>
            </a:r>
          </a:p>
        </p:txBody>
      </p:sp>
      <p:sp>
        <p:nvSpPr>
          <p:cNvPr id="8" name="Bildplatzhalt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64808" y="2450592"/>
            <a:ext cx="2057400" cy="2057400"/>
          </a:xfrm>
        </p:spPr>
        <p:txBody>
          <a:bodyPr rtlCol="0">
            <a:normAutofit/>
          </a:bodyPr>
          <a:lstStyle>
            <a:lvl1pPr marL="0" indent="0">
              <a:buNone/>
              <a:defRPr lang="de-DE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4" name="Textplatzhalt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63644" y="4611550"/>
            <a:ext cx="228600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de-DE"/>
              <a:t>Name</a:t>
            </a:r>
          </a:p>
        </p:txBody>
      </p:sp>
      <p:sp>
        <p:nvSpPr>
          <p:cNvPr id="15" name="Textplatzhalt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363644" y="4865225"/>
            <a:ext cx="2286000" cy="18288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200" b="0" spc="2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/>
              <a:t>Titel</a:t>
            </a:r>
          </a:p>
        </p:txBody>
      </p:sp>
      <p:sp>
        <p:nvSpPr>
          <p:cNvPr id="9" name="Bildplatzhalt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98864" y="2450592"/>
            <a:ext cx="2057400" cy="2057400"/>
          </a:xfrm>
        </p:spPr>
        <p:txBody>
          <a:bodyPr rtlCol="0">
            <a:normAutofit/>
          </a:bodyPr>
          <a:lstStyle>
            <a:lvl1pPr marL="0" indent="0">
              <a:buNone/>
              <a:defRPr lang="de-DE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6" name="Textplatzhalt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097700" y="4611550"/>
            <a:ext cx="2286000" cy="274320"/>
          </a:xfrm>
        </p:spPr>
        <p:txBody>
          <a:bodyPr lIns="0" tIns="0" rIns="0" bIns="0"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400" b="1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de-DE"/>
              <a:t>Name</a:t>
            </a:r>
          </a:p>
        </p:txBody>
      </p:sp>
      <p:sp>
        <p:nvSpPr>
          <p:cNvPr id="17" name="Textplatzhalt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097700" y="4865225"/>
            <a:ext cx="2286000" cy="182880"/>
          </a:xfrm>
        </p:spPr>
        <p:txBody>
          <a:bodyPr lIns="0" tIns="0" rIns="0" bIns="0"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de-DE" sz="1200" b="0" spc="2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/>
              <a:t>Titel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294A09A9-5501-47C1-A89A-A340965A2BE2}" type="slidenum">
              <a:rPr lang="de-DE" smtClean="0"/>
              <a:t>‹Nr.›</a:t>
            </a:fld>
            <a:endParaRPr lang="de-DE" dirty="0"/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663C6C7E-F363-1F17-B288-D4D45B87028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ED6D4091-312C-81B9-BAF6-5E0D6F665E5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Bild 19">
            <a:extLst>
              <a:ext uri="{FF2B5EF4-FFF2-40B4-BE49-F238E27FC236}">
                <a16:creationId xmlns:a16="http://schemas.microsoft.com/office/drawing/2014/main" id="{B6A3FD7E-DF96-B9E4-8D70-DA62CC3390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766265"/>
            <a:ext cx="5358384" cy="5091735"/>
          </a:xfrm>
          <a:prstGeom prst="rect">
            <a:avLst/>
          </a:prstGeom>
        </p:spPr>
      </p:pic>
      <p:sp>
        <p:nvSpPr>
          <p:cNvPr id="25" name="Titel 1">
            <a:extLst>
              <a:ext uri="{FF2B5EF4-FFF2-40B4-BE49-F238E27FC236}">
                <a16:creationId xmlns:a16="http://schemas.microsoft.com/office/drawing/2014/main" id="{DCE0745D-AFE6-DE6D-B026-1FF13F34E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868679"/>
            <a:ext cx="10972800" cy="1572768"/>
          </a:xfrm>
        </p:spPr>
        <p:txBody>
          <a:bodyPr lIns="91440" tIns="182880" rIns="91440" bIns="0" rtlCol="0"/>
          <a:lstStyle>
            <a:lvl1pPr algn="ctr">
              <a:lnSpc>
                <a:spcPct val="90000"/>
              </a:lnSpc>
              <a:defRPr lang="de-DE" sz="4800" spc="400" baseline="0"/>
            </a:lvl1pPr>
          </a:lstStyle>
          <a:p>
            <a:pPr rtl="0"/>
            <a:r>
              <a:rPr lang="de-DE"/>
              <a:t>Mastertitelformat bearbeiten</a:t>
            </a:r>
          </a:p>
        </p:txBody>
      </p:sp>
      <p:sp>
        <p:nvSpPr>
          <p:cNvPr id="10" name="Textplatzhalt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57200" y="2670048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de-DE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de-DE"/>
              <a:t>Name</a:t>
            </a:r>
          </a:p>
        </p:txBody>
      </p:sp>
      <p:sp>
        <p:nvSpPr>
          <p:cNvPr id="11" name="Textplatzhalt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0" y="3094300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de-DE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/>
              <a:t>Titel</a:t>
            </a:r>
          </a:p>
        </p:txBody>
      </p:sp>
      <p:sp>
        <p:nvSpPr>
          <p:cNvPr id="28" name="Textplatzhalter 28">
            <a:extLst>
              <a:ext uri="{FF2B5EF4-FFF2-40B4-BE49-F238E27FC236}">
                <a16:creationId xmlns:a16="http://schemas.microsoft.com/office/drawing/2014/main" id="{739AFCF1-55F0-974F-0F5C-34444B290B5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7200" y="4479943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de-DE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de-DE"/>
              <a:t>Name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77CF7DE5-8E6D-2C2C-A514-BAB6D4B6FF3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57200" y="4904195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de-DE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/>
              <a:t>Titel</a:t>
            </a:r>
          </a:p>
        </p:txBody>
      </p:sp>
      <p:sp>
        <p:nvSpPr>
          <p:cNvPr id="6" name="Bildplatzhalt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1993392" y="2450592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de-DE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1" name="Bildplatzhalter 23">
            <a:extLst>
              <a:ext uri="{FF2B5EF4-FFF2-40B4-BE49-F238E27FC236}">
                <a16:creationId xmlns:a16="http://schemas.microsoft.com/office/drawing/2014/main" id="{DBA744D6-401F-C995-EF58-BD24A0DD8581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1993392" y="4260487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de-DE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2" name="Textplatzhalt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18688" y="2670048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de-DE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de-DE"/>
              <a:t>Name</a:t>
            </a:r>
          </a:p>
        </p:txBody>
      </p:sp>
      <p:sp>
        <p:nvSpPr>
          <p:cNvPr id="13" name="Textplatzhalt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218688" y="3094300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de-DE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/>
              <a:t>Titel</a:t>
            </a:r>
          </a:p>
        </p:txBody>
      </p:sp>
      <p:sp>
        <p:nvSpPr>
          <p:cNvPr id="30" name="Textplatzhalter 28">
            <a:extLst>
              <a:ext uri="{FF2B5EF4-FFF2-40B4-BE49-F238E27FC236}">
                <a16:creationId xmlns:a16="http://schemas.microsoft.com/office/drawing/2014/main" id="{B1201CED-247A-16CA-9F03-BF32393D3B5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18688" y="4479943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de-DE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de-DE"/>
              <a:t>Name</a:t>
            </a:r>
          </a:p>
        </p:txBody>
      </p:sp>
      <p:sp>
        <p:nvSpPr>
          <p:cNvPr id="31" name="Textplatzhalter 28">
            <a:extLst>
              <a:ext uri="{FF2B5EF4-FFF2-40B4-BE49-F238E27FC236}">
                <a16:creationId xmlns:a16="http://schemas.microsoft.com/office/drawing/2014/main" id="{2D5FA954-036C-191F-7040-1848AB2BE3C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218688" y="4904195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de-DE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/>
              <a:t>Titel</a:t>
            </a:r>
          </a:p>
        </p:txBody>
      </p:sp>
      <p:sp>
        <p:nvSpPr>
          <p:cNvPr id="7" name="Bildplatzhalt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4745736" y="2450592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de-DE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3" name="Bildplatzhalter 23">
            <a:extLst>
              <a:ext uri="{FF2B5EF4-FFF2-40B4-BE49-F238E27FC236}">
                <a16:creationId xmlns:a16="http://schemas.microsoft.com/office/drawing/2014/main" id="{8CFBAF86-D36B-F789-2C9C-78C6830B13C9}"/>
              </a:ext>
            </a:extLst>
          </p:cNvPr>
          <p:cNvSpPr>
            <a:spLocks noGrp="1" noChangeAspect="1"/>
          </p:cNvSpPr>
          <p:nvPr>
            <p:ph type="pic" sz="quarter" idx="26"/>
          </p:nvPr>
        </p:nvSpPr>
        <p:spPr>
          <a:xfrm>
            <a:off x="4745736" y="4260487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de-DE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4" name="Textplatzhalt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966787" y="2670048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de-DE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de-DE"/>
              <a:t>Name</a:t>
            </a:r>
          </a:p>
        </p:txBody>
      </p:sp>
      <p:sp>
        <p:nvSpPr>
          <p:cNvPr id="15" name="Textplatzhalt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66787" y="3094300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de-DE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/>
              <a:t>Titel</a:t>
            </a:r>
          </a:p>
        </p:txBody>
      </p:sp>
      <p:sp>
        <p:nvSpPr>
          <p:cNvPr id="32" name="Textplatzhalter 28">
            <a:extLst>
              <a:ext uri="{FF2B5EF4-FFF2-40B4-BE49-F238E27FC236}">
                <a16:creationId xmlns:a16="http://schemas.microsoft.com/office/drawing/2014/main" id="{6E32CE61-2D9B-C245-0D18-C33760B0853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966787" y="4479943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de-DE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de-DE"/>
              <a:t>Name</a:t>
            </a:r>
          </a:p>
        </p:txBody>
      </p:sp>
      <p:sp>
        <p:nvSpPr>
          <p:cNvPr id="33" name="Textplatzhalter 28">
            <a:extLst>
              <a:ext uri="{FF2B5EF4-FFF2-40B4-BE49-F238E27FC236}">
                <a16:creationId xmlns:a16="http://schemas.microsoft.com/office/drawing/2014/main" id="{E4068D0A-21CD-897C-9CC1-0BFDAABBD4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966787" y="4904195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de-DE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/>
              <a:t>Titel</a:t>
            </a:r>
          </a:p>
        </p:txBody>
      </p:sp>
      <p:sp>
        <p:nvSpPr>
          <p:cNvPr id="8" name="Bildplatzhalt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7498080" y="2450592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de-DE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6" name="Bildplatzhalter 23">
            <a:extLst>
              <a:ext uri="{FF2B5EF4-FFF2-40B4-BE49-F238E27FC236}">
                <a16:creationId xmlns:a16="http://schemas.microsoft.com/office/drawing/2014/main" id="{C110D526-1AE4-5106-E956-0B2ED3A4D4BC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7498080" y="4260487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de-DE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6" name="Textplatzhalt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732520" y="2670048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de-DE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de-DE"/>
              <a:t>Name</a:t>
            </a:r>
          </a:p>
        </p:txBody>
      </p:sp>
      <p:sp>
        <p:nvSpPr>
          <p:cNvPr id="17" name="Textplatzhalt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732520" y="3094300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de-DE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/>
              <a:t>Titel</a:t>
            </a:r>
          </a:p>
        </p:txBody>
      </p:sp>
      <p:sp>
        <p:nvSpPr>
          <p:cNvPr id="34" name="Textplatzhalter 28">
            <a:extLst>
              <a:ext uri="{FF2B5EF4-FFF2-40B4-BE49-F238E27FC236}">
                <a16:creationId xmlns:a16="http://schemas.microsoft.com/office/drawing/2014/main" id="{3858F91A-46AA-AF23-2716-3B2B678BBE0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732520" y="4479943"/>
            <a:ext cx="1399032" cy="411480"/>
          </a:xfrm>
        </p:spPr>
        <p:txBody>
          <a:bodyPr lIns="0" tIns="0" rIns="0" bIns="0" rtlCol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Font typeface="+mj-lt"/>
              <a:buNone/>
              <a:defRPr lang="de-DE" sz="1400" b="1" cap="all" spc="1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de-DE"/>
              <a:t>Name</a:t>
            </a:r>
          </a:p>
        </p:txBody>
      </p:sp>
      <p:sp>
        <p:nvSpPr>
          <p:cNvPr id="35" name="Textplatzhalter 28">
            <a:extLst>
              <a:ext uri="{FF2B5EF4-FFF2-40B4-BE49-F238E27FC236}">
                <a16:creationId xmlns:a16="http://schemas.microsoft.com/office/drawing/2014/main" id="{EBC002F6-7435-833F-0E8B-30A53B0755A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32520" y="4904195"/>
            <a:ext cx="1399032" cy="517580"/>
          </a:xfrm>
        </p:spPr>
        <p:txBody>
          <a:bodyPr lIns="0" tIns="0" rIns="0" bIns="0" rtlCol="0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de-DE" sz="1200" b="0" spc="100" baseline="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de-DE"/>
              <a:t>Titel</a:t>
            </a:r>
          </a:p>
        </p:txBody>
      </p:sp>
      <p:sp>
        <p:nvSpPr>
          <p:cNvPr id="9" name="Bildplatzhalt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 noChangeAspect="1"/>
          </p:cNvSpPr>
          <p:nvPr>
            <p:ph type="pic" sz="quarter" idx="16"/>
          </p:nvPr>
        </p:nvSpPr>
        <p:spPr>
          <a:xfrm>
            <a:off x="10250424" y="2450592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de-DE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7" name="Bildplatzhalter 23">
            <a:extLst>
              <a:ext uri="{FF2B5EF4-FFF2-40B4-BE49-F238E27FC236}">
                <a16:creationId xmlns:a16="http://schemas.microsoft.com/office/drawing/2014/main" id="{2CBF8435-BD05-F386-4E6E-F2B6F6894FD7}"/>
              </a:ext>
            </a:extLst>
          </p:cNvPr>
          <p:cNvSpPr>
            <a:spLocks noGrp="1" noChangeAspect="1"/>
          </p:cNvSpPr>
          <p:nvPr>
            <p:ph type="pic" sz="quarter" idx="28"/>
          </p:nvPr>
        </p:nvSpPr>
        <p:spPr>
          <a:xfrm>
            <a:off x="10250424" y="4260487"/>
            <a:ext cx="1161288" cy="1161288"/>
          </a:xfrm>
        </p:spPr>
        <p:txBody>
          <a:bodyPr rtlCol="0">
            <a:normAutofit/>
          </a:bodyPr>
          <a:lstStyle>
            <a:lvl1pPr marL="0" indent="0">
              <a:buNone/>
              <a:defRPr lang="de-DE"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/>
              <a:t>PRÄSENTATIONSTITEL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rtlCol="0"/>
          <a:lstStyle>
            <a:defPPr>
              <a:defRPr lang="de-DE"/>
            </a:defPPr>
          </a:lstStyle>
          <a:p>
            <a:pPr rtl="0"/>
            <a:fld id="{294A09A9-5501-47C1-A89A-A340965A2BE2}" type="slidenum">
              <a:rPr lang="de-DE" smtClean="0"/>
              <a:t>‹Nr.›</a:t>
            </a:fld>
            <a:endParaRPr lang="de-DE" dirty="0"/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663C6C7E-F363-1F17-B288-D4D45B87028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868101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ED6D4091-312C-81B9-BAF6-5E0D6F665E5D}"/>
              </a:ext>
            </a:extLst>
          </p:cNvPr>
          <p:cNvCxnSpPr>
            <a:cxnSpLocks/>
          </p:cNvCxnSpPr>
          <p:nvPr userDrawn="1"/>
        </p:nvCxnSpPr>
        <p:spPr>
          <a:xfrm>
            <a:off x="5251048" y="5995687"/>
            <a:ext cx="1689904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52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Hintergrundmuster&#10;&#10;Automatisch generierte Beschreibung">
            <a:extLst>
              <a:ext uri="{FF2B5EF4-FFF2-40B4-BE49-F238E27FC236}">
                <a16:creationId xmlns:a16="http://schemas.microsoft.com/office/drawing/2014/main" id="{E020D11E-3FF2-1E7F-038B-4F9534916FEB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660127"/>
            <a:ext cx="11430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de-DE"/>
            </a:defPPr>
          </a:lstStyle>
          <a:p>
            <a:pPr rtl="0"/>
            <a:r>
              <a:rPr lang="de-DE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3104752"/>
            <a:ext cx="11430000" cy="20922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defPPr>
              <a:defRPr lang="de-DE"/>
            </a:defPPr>
          </a:lstStyle>
          <a:p>
            <a:pPr lvl="0" rtl="0"/>
            <a:r>
              <a:rPr lang="de-DE"/>
              <a:t>Textmasterformat durch Klicken bearbeiten</a:t>
            </a:r>
          </a:p>
          <a:p>
            <a:pPr lvl="1" rtl="0"/>
            <a:r>
              <a:rPr lang="de-DE"/>
              <a:t>Zweite Ebene</a:t>
            </a:r>
          </a:p>
          <a:p>
            <a:pPr lvl="2" rtl="0"/>
            <a:r>
              <a:rPr lang="de-DE"/>
              <a:t>Dritte Ebene</a:t>
            </a:r>
          </a:p>
          <a:p>
            <a:pPr lvl="3" rtl="0"/>
            <a:r>
              <a:rPr lang="de-DE"/>
              <a:t>Vierte Ebene</a:t>
            </a:r>
          </a:p>
          <a:p>
            <a:pPr lvl="4" rtl="0"/>
            <a:r>
              <a:rPr lang="de-DE"/>
              <a:t>Fünfte Ebene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11575"/>
            <a:ext cx="4114800" cy="856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de-DE" sz="1200" b="1" i="0" spc="2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de-DE"/>
              <a:t>PRÄSENTATIONSTITEL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038600" y="6006546"/>
            <a:ext cx="4114800" cy="8514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de-DE" sz="1200" b="1" i="0" spc="200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rtl="0"/>
            <a:r>
              <a:rPr lang="de-DE"/>
              <a:t>&lt;##&gt;</a:t>
            </a: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51" r:id="rId4"/>
    <p:sldLayoutId id="2147483662" r:id="rId5"/>
    <p:sldLayoutId id="2147483665" r:id="rId6"/>
    <p:sldLayoutId id="2147483669" r:id="rId7"/>
    <p:sldLayoutId id="2147483658" r:id="rId8"/>
    <p:sldLayoutId id="2147483666" r:id="rId9"/>
    <p:sldLayoutId id="2147483668" r:id="rId10"/>
    <p:sldLayoutId id="2147483670" r:id="rId11"/>
    <p:sldLayoutId id="2147483653" r:id="rId12"/>
    <p:sldLayoutId id="2147483667" r:id="rId13"/>
    <p:sldLayoutId id="2147483661" r:id="rId14"/>
    <p:sldLayoutId id="2147483660" r:id="rId15"/>
    <p:sldLayoutId id="2147483655" r:id="rId16"/>
    <p:sldLayoutId id="2147483659" r:id="rId17"/>
    <p:sldLayoutId id="2147483656" r:id="rId18"/>
    <p:sldLayoutId id="2147483657" r:id="rId19"/>
  </p:sldLayoutIdLst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de-DE" sz="4400" b="1" i="0" kern="1200" cap="all" spc="4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de-DE" sz="2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4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20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b="0" i="0" kern="1200" spc="50" baseline="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de-DE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992" y="1956816"/>
            <a:ext cx="10040112" cy="2538984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Project</a:t>
            </a:r>
            <a:br>
              <a:rPr lang="de-DE" dirty="0"/>
            </a:br>
            <a:r>
              <a:rPr lang="de-DE" dirty="0"/>
              <a:t>2048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068D447-28D3-4F5F-B2DC-FD67E90158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Leonie Böhm &amp; Caroline Czapla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C376DCBA-3114-469D-9AAD-80E5405093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5944" y="3429000"/>
            <a:ext cx="10040112" cy="1280160"/>
          </a:xfrm>
        </p:spPr>
        <p:txBody>
          <a:bodyPr/>
          <a:lstStyle/>
          <a:p>
            <a:pPr algn="ctr"/>
            <a:r>
              <a:rPr lang="de-DE" sz="3200" dirty="0"/>
              <a:t>https://github.com/leoboehm/2048</a:t>
            </a:r>
          </a:p>
        </p:txBody>
      </p:sp>
    </p:spTree>
    <p:extLst>
      <p:ext uri="{BB962C8B-B14F-4D97-AF65-F5344CB8AC3E}">
        <p14:creationId xmlns:p14="http://schemas.microsoft.com/office/powerpoint/2010/main" val="3729954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5944" y="2662498"/>
            <a:ext cx="10040112" cy="1533004"/>
          </a:xfrm>
        </p:spPr>
        <p:txBody>
          <a:bodyPr rtlCol="0" anchor="t">
            <a:noAutofit/>
          </a:bodyPr>
          <a:lstStyle>
            <a:defPPr>
              <a:defRPr lang="de-DE"/>
            </a:defPPr>
          </a:lstStyle>
          <a:p>
            <a:pPr algn="ctr" rtl="0"/>
            <a:r>
              <a:rPr lang="de-DE" sz="11500" spc="300" dirty="0">
                <a:ln w="28575">
                  <a:solidFill>
                    <a:schemeClr val="tx1"/>
                  </a:solidFill>
                </a:ln>
                <a:noFill/>
              </a:rPr>
              <a:t>SHOWTIME</a:t>
            </a:r>
            <a:endParaRPr lang="de-DE" sz="9600" spc="300" dirty="0">
              <a:ln w="28575">
                <a:solidFill>
                  <a:schemeClr val="tx1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30807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2E7B89-A2B7-4F28-B55E-49DE95204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Self</a:t>
            </a:r>
            <a:r>
              <a:rPr lang="de-DE" dirty="0"/>
              <a:t> </a:t>
            </a:r>
            <a:r>
              <a:rPr lang="de-DE" dirty="0" err="1"/>
              <a:t>evaluation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71B2830-80B4-4E8B-8CC0-8E8C6F8FEE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Professional </a:t>
            </a:r>
            <a:r>
              <a:rPr lang="de-DE" dirty="0" err="1"/>
              <a:t>competence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C350F54-EDE7-44BA-9C77-C2C4FE00D6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sz="1800" dirty="0"/>
              <a:t>(</a:t>
            </a:r>
            <a:r>
              <a:rPr lang="de-DE" sz="1800" dirty="0" err="1"/>
              <a:t>Advanced</a:t>
            </a:r>
            <a:r>
              <a:rPr lang="de-DE" sz="1800" dirty="0"/>
              <a:t>) Python </a:t>
            </a:r>
            <a:r>
              <a:rPr lang="de-DE" sz="1800" dirty="0" err="1"/>
              <a:t>knowledge</a:t>
            </a:r>
            <a:endParaRPr lang="de-DE" sz="1800" dirty="0"/>
          </a:p>
          <a:p>
            <a:r>
              <a:rPr lang="de-DE" sz="1800" dirty="0" err="1"/>
              <a:t>Usage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pygame</a:t>
            </a:r>
            <a:endParaRPr lang="de-DE" sz="1800" dirty="0"/>
          </a:p>
          <a:p>
            <a:r>
              <a:rPr lang="de-DE" sz="1800" dirty="0" err="1"/>
              <a:t>Usage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different </a:t>
            </a:r>
            <a:r>
              <a:rPr lang="de-DE" sz="1800" dirty="0" err="1"/>
              <a:t>data</a:t>
            </a:r>
            <a:r>
              <a:rPr lang="de-DE" sz="1800" dirty="0"/>
              <a:t> </a:t>
            </a:r>
            <a:r>
              <a:rPr lang="de-DE" sz="1800" dirty="0" err="1"/>
              <a:t>types</a:t>
            </a:r>
            <a:endParaRPr lang="de-DE" sz="1800" dirty="0"/>
          </a:p>
          <a:p>
            <a:r>
              <a:rPr lang="de-DE" sz="1800" dirty="0" err="1"/>
              <a:t>Usage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</a:t>
            </a:r>
            <a:r>
              <a:rPr lang="de-DE" sz="1800" dirty="0" err="1"/>
              <a:t>conditions</a:t>
            </a:r>
            <a:r>
              <a:rPr lang="de-DE" sz="1800" dirty="0"/>
              <a:t> &amp; </a:t>
            </a:r>
            <a:r>
              <a:rPr lang="de-DE" sz="1800" dirty="0" err="1"/>
              <a:t>loops</a:t>
            </a:r>
            <a:endParaRPr lang="de-DE" sz="1800" dirty="0"/>
          </a:p>
          <a:p>
            <a:r>
              <a:rPr lang="de-DE" sz="1800" dirty="0" err="1"/>
              <a:t>Object-oriented</a:t>
            </a:r>
            <a:r>
              <a:rPr lang="de-DE" sz="1800" dirty="0"/>
              <a:t> </a:t>
            </a:r>
            <a:r>
              <a:rPr lang="de-DE" sz="1800" dirty="0" err="1"/>
              <a:t>programming</a:t>
            </a:r>
            <a:endParaRPr lang="de-DE" sz="1800" dirty="0"/>
          </a:p>
          <a:p>
            <a:r>
              <a:rPr lang="de-DE" sz="1800" dirty="0" err="1"/>
              <a:t>Refactoring</a:t>
            </a:r>
            <a:r>
              <a:rPr lang="de-DE" sz="1800" dirty="0"/>
              <a:t> &amp; code </a:t>
            </a:r>
            <a:r>
              <a:rPr lang="de-DE" sz="1800" dirty="0" err="1"/>
              <a:t>improval</a:t>
            </a:r>
            <a:endParaRPr lang="de-DE" sz="1800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855E41A-1104-4BA3-A1CA-A3C6FC39EE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 err="1"/>
              <a:t>Methodological</a:t>
            </a:r>
            <a:r>
              <a:rPr lang="de-DE" dirty="0"/>
              <a:t> </a:t>
            </a:r>
            <a:r>
              <a:rPr lang="de-DE" dirty="0" err="1"/>
              <a:t>competence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2809DAE-0E2D-4E7F-B6A4-BDD6A4E98A6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sz="1800" dirty="0" err="1"/>
              <a:t>Usage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GIT</a:t>
            </a:r>
          </a:p>
          <a:p>
            <a:pPr lvl="1"/>
            <a:r>
              <a:rPr lang="de-DE" sz="1600" dirty="0" err="1"/>
              <a:t>Contribution</a:t>
            </a:r>
            <a:endParaRPr lang="de-DE" sz="1600" dirty="0"/>
          </a:p>
          <a:p>
            <a:pPr lvl="1"/>
            <a:r>
              <a:rPr lang="de-DE" sz="1600" dirty="0"/>
              <a:t>Repository</a:t>
            </a:r>
          </a:p>
          <a:p>
            <a:pPr lvl="1"/>
            <a:r>
              <a:rPr lang="de-DE" sz="1600" dirty="0" err="1"/>
              <a:t>Issues</a:t>
            </a:r>
            <a:endParaRPr lang="de-DE" sz="1600" dirty="0"/>
          </a:p>
          <a:p>
            <a:pPr lvl="1"/>
            <a:r>
              <a:rPr lang="de-DE" sz="1600" dirty="0"/>
              <a:t>Wiki</a:t>
            </a:r>
          </a:p>
          <a:p>
            <a:r>
              <a:rPr lang="de-DE" sz="1800" dirty="0" err="1"/>
              <a:t>Usage</a:t>
            </a:r>
            <a:r>
              <a:rPr lang="de-DE" sz="1800" dirty="0"/>
              <a:t> </a:t>
            </a:r>
            <a:r>
              <a:rPr lang="de-DE" sz="1800" dirty="0" err="1"/>
              <a:t>of</a:t>
            </a:r>
            <a:r>
              <a:rPr lang="de-DE" sz="1800" dirty="0"/>
              <a:t> Visual Studio Code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71BA770-97E5-4CE8-881E-CCDCB7D51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dirty="0"/>
              <a:t>Project 2048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74F28E6-DF11-4797-AE9C-29184D552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de-DE" smtClean="0"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934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1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1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1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1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1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1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1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uiExpand="1" build="p"/>
      <p:bldP spid="5" grpId="0" build="p"/>
      <p:bldP spid="6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2E7B89-A2B7-4F28-B55E-49DE95204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Self</a:t>
            </a:r>
            <a:r>
              <a:rPr lang="de-DE" dirty="0"/>
              <a:t> </a:t>
            </a:r>
            <a:r>
              <a:rPr lang="de-DE" dirty="0" err="1"/>
              <a:t>evaluation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71B2830-80B4-4E8B-8CC0-8E8C6F8FEE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Personal/</a:t>
            </a:r>
            <a:r>
              <a:rPr lang="de-DE" dirty="0" err="1"/>
              <a:t>Social</a:t>
            </a:r>
            <a:r>
              <a:rPr lang="de-DE" dirty="0"/>
              <a:t> </a:t>
            </a:r>
            <a:r>
              <a:rPr lang="de-DE" dirty="0" err="1"/>
              <a:t>competence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C350F54-EDE7-44BA-9C77-C2C4FE00D6C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sz="1800" dirty="0" err="1"/>
              <a:t>Shared</a:t>
            </a:r>
            <a:r>
              <a:rPr lang="de-DE" sz="1800" dirty="0"/>
              <a:t> </a:t>
            </a:r>
            <a:r>
              <a:rPr lang="de-DE" sz="1800" dirty="0" err="1"/>
              <a:t>our</a:t>
            </a:r>
            <a:r>
              <a:rPr lang="de-DE" sz="1800" dirty="0"/>
              <a:t> </a:t>
            </a:r>
            <a:r>
              <a:rPr lang="de-DE" sz="1800" dirty="0" err="1"/>
              <a:t>knowledge</a:t>
            </a:r>
            <a:r>
              <a:rPr lang="de-DE" sz="1800" dirty="0"/>
              <a:t> &amp; </a:t>
            </a:r>
            <a:r>
              <a:rPr lang="de-DE" sz="1800" dirty="0" err="1"/>
              <a:t>helped</a:t>
            </a:r>
            <a:r>
              <a:rPr lang="de-DE" sz="1800" dirty="0"/>
              <a:t> </a:t>
            </a:r>
            <a:r>
              <a:rPr lang="de-DE" sz="1800" dirty="0" err="1"/>
              <a:t>each</a:t>
            </a:r>
            <a:r>
              <a:rPr lang="de-DE" sz="1800" dirty="0"/>
              <a:t> </a:t>
            </a:r>
            <a:r>
              <a:rPr lang="de-DE" sz="1800" dirty="0" err="1"/>
              <a:t>other</a:t>
            </a:r>
            <a:endParaRPr lang="de-DE" sz="1800" dirty="0"/>
          </a:p>
          <a:p>
            <a:r>
              <a:rPr lang="de-DE" sz="1800" dirty="0" err="1"/>
              <a:t>Independency</a:t>
            </a:r>
            <a:r>
              <a:rPr lang="de-DE" sz="1800" dirty="0"/>
              <a:t> &amp; </a:t>
            </a:r>
            <a:r>
              <a:rPr lang="de-DE" sz="1800" dirty="0" err="1"/>
              <a:t>self-reliance</a:t>
            </a:r>
            <a:r>
              <a:rPr lang="de-DE" sz="1800" dirty="0"/>
              <a:t>:</a:t>
            </a:r>
          </a:p>
          <a:p>
            <a:pPr lvl="1"/>
            <a:r>
              <a:rPr lang="de-DE" sz="1600" dirty="0" err="1"/>
              <a:t>Learned</a:t>
            </a:r>
            <a:r>
              <a:rPr lang="de-DE" sz="1600" dirty="0"/>
              <a:t> GitHub </a:t>
            </a:r>
            <a:r>
              <a:rPr lang="de-DE" sz="1600" dirty="0" err="1"/>
              <a:t>functionality</a:t>
            </a:r>
            <a:endParaRPr lang="de-DE" sz="1600" dirty="0"/>
          </a:p>
          <a:p>
            <a:pPr lvl="1"/>
            <a:r>
              <a:rPr lang="de-DE" sz="1600" dirty="0" err="1"/>
              <a:t>Learned</a:t>
            </a:r>
            <a:r>
              <a:rPr lang="de-DE" sz="1600" dirty="0"/>
              <a:t> </a:t>
            </a:r>
            <a:r>
              <a:rPr lang="de-DE" sz="1600" dirty="0" err="1"/>
              <a:t>basic</a:t>
            </a:r>
            <a:r>
              <a:rPr lang="de-DE" sz="1600" dirty="0"/>
              <a:t> </a:t>
            </a:r>
            <a:r>
              <a:rPr lang="de-DE" sz="1600" dirty="0" err="1"/>
              <a:t>pygame</a:t>
            </a:r>
            <a:r>
              <a:rPr lang="de-DE" sz="1600" dirty="0"/>
              <a:t> </a:t>
            </a:r>
            <a:r>
              <a:rPr lang="de-DE" sz="1600" dirty="0" err="1"/>
              <a:t>usage</a:t>
            </a:r>
            <a:endParaRPr lang="de-DE" sz="1600" dirty="0"/>
          </a:p>
          <a:p>
            <a:r>
              <a:rPr lang="de-DE" sz="1800" dirty="0"/>
              <a:t>Task </a:t>
            </a:r>
            <a:r>
              <a:rPr lang="de-DE" sz="1800" dirty="0" err="1"/>
              <a:t>management</a:t>
            </a:r>
            <a:r>
              <a:rPr lang="de-DE" sz="1800" dirty="0"/>
              <a:t>/</a:t>
            </a:r>
            <a:r>
              <a:rPr lang="de-DE" sz="1800" dirty="0" err="1"/>
              <a:t>distribution</a:t>
            </a:r>
            <a:r>
              <a:rPr lang="de-DE" sz="1800" dirty="0"/>
              <a:t> </a:t>
            </a:r>
            <a:r>
              <a:rPr lang="de-DE" dirty="0"/>
              <a:t>(</a:t>
            </a:r>
            <a:r>
              <a:rPr lang="de-DE" dirty="0" err="1"/>
              <a:t>based</a:t>
            </a:r>
            <a:r>
              <a:rPr lang="de-DE" dirty="0"/>
              <a:t> on different </a:t>
            </a:r>
            <a:r>
              <a:rPr lang="de-DE" dirty="0" err="1"/>
              <a:t>states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knowledge</a:t>
            </a:r>
            <a:r>
              <a:rPr lang="de-DE" dirty="0"/>
              <a:t>)</a:t>
            </a:r>
          </a:p>
          <a:p>
            <a:r>
              <a:rPr lang="de-DE" sz="1800" dirty="0"/>
              <a:t>Teamwork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855E41A-1104-4BA3-A1CA-A3C6FC39EEA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e-DE" dirty="0"/>
              <a:t>Action </a:t>
            </a:r>
            <a:r>
              <a:rPr lang="de-DE" dirty="0" err="1"/>
              <a:t>competence</a:t>
            </a:r>
            <a:endParaRPr lang="de-DE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2809DAE-0E2D-4E7F-B6A4-BDD6A4E98A66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de-DE" sz="1800" dirty="0" err="1"/>
              <a:t>Choosing</a:t>
            </a:r>
            <a:r>
              <a:rPr lang="de-DE" sz="1800" dirty="0"/>
              <a:t>, </a:t>
            </a:r>
            <a:r>
              <a:rPr lang="de-DE" sz="1800" dirty="0" err="1"/>
              <a:t>planning</a:t>
            </a:r>
            <a:r>
              <a:rPr lang="de-DE" sz="1800" dirty="0"/>
              <a:t> &amp; </a:t>
            </a:r>
            <a:r>
              <a:rPr lang="de-DE" sz="1800" dirty="0" err="1"/>
              <a:t>executing</a:t>
            </a:r>
            <a:r>
              <a:rPr lang="de-DE" sz="1800" dirty="0"/>
              <a:t> </a:t>
            </a:r>
            <a:r>
              <a:rPr lang="de-DE" sz="1800" dirty="0" err="1"/>
              <a:t>our</a:t>
            </a:r>
            <a:r>
              <a:rPr lang="de-DE" sz="1800" dirty="0"/>
              <a:t> own </a:t>
            </a:r>
            <a:r>
              <a:rPr lang="de-DE" sz="1800" dirty="0" err="1"/>
              <a:t>project</a:t>
            </a:r>
            <a:endParaRPr lang="de-DE" sz="1800" dirty="0"/>
          </a:p>
          <a:p>
            <a:r>
              <a:rPr lang="de-DE" sz="1800" dirty="0"/>
              <a:t>Time </a:t>
            </a:r>
            <a:r>
              <a:rPr lang="de-DE" sz="1800" dirty="0" err="1"/>
              <a:t>management</a:t>
            </a:r>
            <a:r>
              <a:rPr lang="de-DE" sz="1800" dirty="0"/>
              <a:t> </a:t>
            </a:r>
            <a:r>
              <a:rPr lang="de-DE" dirty="0"/>
              <a:t>(was </a:t>
            </a:r>
            <a:r>
              <a:rPr lang="de-DE" dirty="0" err="1"/>
              <a:t>definitely</a:t>
            </a:r>
            <a:r>
              <a:rPr lang="de-DE" dirty="0"/>
              <a:t> a </a:t>
            </a:r>
            <a:r>
              <a:rPr lang="de-DE" dirty="0" err="1"/>
              <a:t>problem</a:t>
            </a:r>
            <a:r>
              <a:rPr lang="de-DE" dirty="0"/>
              <a:t>…)</a:t>
            </a:r>
            <a:endParaRPr lang="de-DE" sz="1800" dirty="0"/>
          </a:p>
          <a:p>
            <a:r>
              <a:rPr lang="de-DE" sz="1800" dirty="0"/>
              <a:t>Troubleshooting &amp; problem-</a:t>
            </a:r>
            <a:r>
              <a:rPr lang="de-DE" sz="1800" dirty="0" err="1"/>
              <a:t>solving</a:t>
            </a:r>
            <a:r>
              <a:rPr lang="de-DE" sz="1800" dirty="0"/>
              <a:t> </a:t>
            </a:r>
            <a:r>
              <a:rPr lang="de-DE" sz="1800" dirty="0" err="1"/>
              <a:t>skills</a:t>
            </a:r>
            <a:endParaRPr lang="de-DE" sz="1800" dirty="0"/>
          </a:p>
          <a:p>
            <a:r>
              <a:rPr lang="de-DE" sz="1800" dirty="0"/>
              <a:t>Research </a:t>
            </a:r>
            <a:r>
              <a:rPr lang="de-DE" sz="1800" dirty="0" err="1"/>
              <a:t>skills</a:t>
            </a:r>
            <a:endParaRPr lang="de-DE" sz="1800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71BA770-97E5-4CE8-881E-CCDCB7D51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dirty="0"/>
              <a:t>Project 2048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174F28E6-DF11-4797-AE9C-29184D5523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de-DE" smtClean="0"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71727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1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1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1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1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  <p:bldP spid="5" grpId="0" build="p"/>
      <p:bldP spid="6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19B727DE-9C16-360C-F34F-96B63BA550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3240" y="2651760"/>
            <a:ext cx="6309360" cy="1353304"/>
          </a:xfrm>
        </p:spPr>
        <p:txBody>
          <a:bodyPr rtlCol="0" anchor="ctr"/>
          <a:lstStyle>
            <a:defPPr>
              <a:defRPr lang="de-DE"/>
            </a:defPPr>
          </a:lstStyle>
          <a:p>
            <a:pPr rtl="0"/>
            <a:r>
              <a:rPr lang="de-DE" sz="3200" dirty="0" err="1"/>
              <a:t>It</a:t>
            </a:r>
            <a:r>
              <a:rPr lang="de-DE" sz="3200" dirty="0"/>
              <a:t> </a:t>
            </a:r>
            <a:r>
              <a:rPr lang="de-DE" sz="3200" dirty="0" err="1"/>
              <a:t>takes</a:t>
            </a:r>
            <a:r>
              <a:rPr lang="de-DE" sz="3200" dirty="0"/>
              <a:t> a </a:t>
            </a:r>
            <a:r>
              <a:rPr lang="de-DE" sz="3200" dirty="0" err="1"/>
              <a:t>lot</a:t>
            </a:r>
            <a:r>
              <a:rPr lang="de-DE" sz="3200" dirty="0"/>
              <a:t>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sz="3200" dirty="0" err="1"/>
              <a:t>hard</a:t>
            </a:r>
            <a:r>
              <a:rPr lang="de-DE" sz="3200" dirty="0"/>
              <a:t> </a:t>
            </a:r>
            <a:r>
              <a:rPr lang="de-DE" sz="3200" dirty="0" err="1"/>
              <a:t>work</a:t>
            </a:r>
            <a:r>
              <a:rPr lang="de-DE" sz="3200" dirty="0"/>
              <a:t> </a:t>
            </a:r>
            <a:r>
              <a:rPr lang="de-DE" sz="3200" dirty="0" err="1"/>
              <a:t>to</a:t>
            </a:r>
            <a:r>
              <a:rPr lang="de-DE" sz="3200" dirty="0"/>
              <a:t> </a:t>
            </a:r>
            <a:r>
              <a:rPr lang="de-DE" sz="3200" dirty="0" err="1"/>
              <a:t>create</a:t>
            </a:r>
            <a:r>
              <a:rPr lang="de-DE" sz="3200" dirty="0"/>
              <a:t> </a:t>
            </a:r>
            <a:r>
              <a:rPr lang="de-DE" sz="3200" dirty="0" err="1"/>
              <a:t>something</a:t>
            </a:r>
            <a:r>
              <a:rPr lang="de-DE" sz="3200" dirty="0"/>
              <a:t> simple.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067AB90-919C-547C-EA0C-C5763E0BC2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3240" y="4005065"/>
            <a:ext cx="5775960" cy="561356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sz="2200" dirty="0"/>
              <a:t>Steve Jobs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838F1D27-7C00-ADDA-3E62-FDBF008D5D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”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65E24183-EEFA-02B9-BFB3-2C57E0B5A3F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“</a:t>
            </a:r>
          </a:p>
        </p:txBody>
      </p:sp>
    </p:spTree>
    <p:extLst>
      <p:ext uri="{BB962C8B-B14F-4D97-AF65-F5344CB8AC3E}">
        <p14:creationId xmlns:p14="http://schemas.microsoft.com/office/powerpoint/2010/main" val="211371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uild="p"/>
      <p:bldP spid="11" grpId="0" build="p"/>
      <p:bldP spid="10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5F4EFB8-B32B-E305-CA40-1BDEF9E3C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44" y="1216152"/>
            <a:ext cx="5934456" cy="4416552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0640A05-A075-B6F7-8485-592305845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Project 2048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3602EF04-C343-BFD2-AB41-A6206307578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>
              <a:lnSpc>
                <a:spcPct val="150000"/>
              </a:lnSpc>
            </a:pPr>
            <a:r>
              <a:rPr lang="de-DE" sz="2800" dirty="0"/>
              <a:t>The Vision</a:t>
            </a:r>
          </a:p>
          <a:p>
            <a:pPr rtl="0">
              <a:lnSpc>
                <a:spcPct val="150000"/>
              </a:lnSpc>
            </a:pPr>
            <a:r>
              <a:rPr lang="de-DE" sz="2800" dirty="0"/>
              <a:t>The </a:t>
            </a:r>
            <a:r>
              <a:rPr lang="de-DE" sz="2800" dirty="0" err="1"/>
              <a:t>Process</a:t>
            </a:r>
            <a:endParaRPr lang="de-DE" sz="2800" dirty="0"/>
          </a:p>
          <a:p>
            <a:pPr rtl="0">
              <a:lnSpc>
                <a:spcPct val="150000"/>
              </a:lnSpc>
            </a:pPr>
            <a:r>
              <a:rPr lang="de-DE" sz="2800" dirty="0"/>
              <a:t>SHOWTIME</a:t>
            </a:r>
          </a:p>
          <a:p>
            <a:pPr rtl="0">
              <a:lnSpc>
                <a:spcPct val="150000"/>
              </a:lnSpc>
            </a:pPr>
            <a:r>
              <a:rPr lang="de-DE" sz="2800" dirty="0" err="1"/>
              <a:t>Self</a:t>
            </a:r>
            <a:r>
              <a:rPr lang="de-DE" sz="2800" dirty="0"/>
              <a:t> </a:t>
            </a:r>
            <a:r>
              <a:rPr lang="de-DE" sz="2800" dirty="0" err="1"/>
              <a:t>evaluation</a:t>
            </a:r>
            <a:endParaRPr lang="de-DE" sz="28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4A003396-B624-401E-50C6-C0BB01AF1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294A09A9-5501-47C1-A89A-A340965A2BE2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716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7775003-C8C2-57FA-C8D5-99577C44F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The Vision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B4F370C-18BC-A752-2980-6309F5D7D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Project 2048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BFC4864C-C613-48E2-84C3-BB3A5C60936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7183041" y="1216025"/>
            <a:ext cx="3312318" cy="441642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0986A75-51DF-087B-EE6E-0899D0826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294A09A9-5501-47C1-A89A-A340965A2BE2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ABFB34A0-43BE-43AE-A3AB-BD37F969BED3}"/>
              </a:ext>
            </a:extLst>
          </p:cNvPr>
          <p:cNvSpPr txBox="1"/>
          <p:nvPr/>
        </p:nvSpPr>
        <p:spPr>
          <a:xfrm>
            <a:off x="7182991" y="5641975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9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https://play.google.com/store/apps/details?id=com.ketchapp.play2048</a:t>
            </a:r>
          </a:p>
        </p:txBody>
      </p:sp>
    </p:spTree>
    <p:extLst>
      <p:ext uri="{BB962C8B-B14F-4D97-AF65-F5344CB8AC3E}">
        <p14:creationId xmlns:p14="http://schemas.microsoft.com/office/powerpoint/2010/main" val="4220525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7775003-C8C2-57FA-C8D5-99577C44F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4114800" cy="4416552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i="1" dirty="0" err="1"/>
              <a:t>OUr</a:t>
            </a:r>
            <a:r>
              <a:rPr lang="de-DE" dirty="0"/>
              <a:t> Vision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B4F370C-18BC-A752-2980-6309F5D7D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Project 2048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0986A75-51DF-087B-EE6E-0899D0826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294A09A9-5501-47C1-A89A-A340965A2BE2}" type="slidenum">
              <a:rPr lang="de-DE" smtClean="0"/>
              <a:pPr rtl="0"/>
              <a:t>4</a:t>
            </a:fld>
            <a:endParaRPr lang="de-DE" dirty="0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B6F82B7D-3591-437E-BEC6-505085BE6B2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4864710" y="1607793"/>
            <a:ext cx="6719826" cy="36590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9174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754ABCF-EC03-443F-91C5-1872A28BFA5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91944" y="1216025"/>
            <a:ext cx="5993504" cy="441642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de-DE" sz="2400" b="1" dirty="0" err="1">
                <a:sym typeface="Wingdings" panose="05000000000000000000" pitchFamily="2" charset="2"/>
              </a:rPr>
              <a:t>What</a:t>
            </a:r>
            <a:r>
              <a:rPr lang="de-DE" sz="2400" b="1" dirty="0">
                <a:sym typeface="Wingdings" panose="05000000000000000000" pitchFamily="2" charset="2"/>
              </a:rPr>
              <a:t> was </a:t>
            </a:r>
            <a:r>
              <a:rPr lang="de-DE" sz="2400" b="1" dirty="0" err="1">
                <a:sym typeface="Wingdings" panose="05000000000000000000" pitchFamily="2" charset="2"/>
              </a:rPr>
              <a:t>the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ym typeface="Wingdings" panose="05000000000000000000" pitchFamily="2" charset="2"/>
              </a:rPr>
              <a:t>most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ym typeface="Wingdings" panose="05000000000000000000" pitchFamily="2" charset="2"/>
              </a:rPr>
              <a:t>fun</a:t>
            </a:r>
            <a:r>
              <a:rPr lang="de-DE" sz="2400" b="1" dirty="0">
                <a:sym typeface="Wingdings" panose="05000000000000000000" pitchFamily="2" charset="2"/>
              </a:rPr>
              <a:t>?</a:t>
            </a:r>
          </a:p>
          <a:p>
            <a:pPr>
              <a:lnSpc>
                <a:spcPct val="100000"/>
              </a:lnSpc>
            </a:pPr>
            <a:r>
              <a:rPr lang="de-DE" sz="2400" dirty="0">
                <a:sym typeface="Wingdings" panose="05000000000000000000" pitchFamily="2" charset="2"/>
              </a:rPr>
              <a:t>Working </a:t>
            </a:r>
            <a:r>
              <a:rPr lang="de-DE" sz="2400" dirty="0" err="1">
                <a:sym typeface="Wingdings" panose="05000000000000000000" pitchFamily="2" charset="2"/>
              </a:rPr>
              <a:t>together</a:t>
            </a:r>
            <a:r>
              <a:rPr lang="de-DE" sz="2400" dirty="0">
                <a:sym typeface="Wingdings" panose="05000000000000000000" pitchFamily="2" charset="2"/>
              </a:rPr>
              <a:t> &amp; </a:t>
            </a:r>
            <a:r>
              <a:rPr lang="de-DE" sz="2400" dirty="0" err="1">
                <a:sym typeface="Wingdings" panose="05000000000000000000" pitchFamily="2" charset="2"/>
              </a:rPr>
              <a:t>learning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from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each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other</a:t>
            </a:r>
            <a:endParaRPr lang="de-DE" sz="2400" dirty="0">
              <a:sym typeface="Wingdings" panose="05000000000000000000" pitchFamily="2" charset="2"/>
            </a:endParaRPr>
          </a:p>
          <a:p>
            <a:pPr>
              <a:lnSpc>
                <a:spcPct val="100000"/>
              </a:lnSpc>
            </a:pPr>
            <a:r>
              <a:rPr lang="de-DE" sz="2400" b="1" dirty="0" err="1">
                <a:sym typeface="Wingdings" panose="05000000000000000000" pitchFamily="2" charset="2"/>
              </a:rPr>
              <a:t>What</a:t>
            </a:r>
            <a:r>
              <a:rPr lang="de-DE" sz="2400" b="1" dirty="0">
                <a:sym typeface="Wingdings" panose="05000000000000000000" pitchFamily="2" charset="2"/>
              </a:rPr>
              <a:t> was </a:t>
            </a:r>
            <a:r>
              <a:rPr lang="de-DE" sz="2400" b="1" dirty="0" err="1">
                <a:sym typeface="Wingdings" panose="05000000000000000000" pitchFamily="2" charset="2"/>
              </a:rPr>
              <a:t>the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ym typeface="Wingdings" panose="05000000000000000000" pitchFamily="2" charset="2"/>
              </a:rPr>
              <a:t>most</a:t>
            </a:r>
            <a:r>
              <a:rPr lang="de-DE" sz="2400" b="1" dirty="0">
                <a:sym typeface="Wingdings" panose="05000000000000000000" pitchFamily="2" charset="2"/>
              </a:rPr>
              <a:t> </a:t>
            </a:r>
            <a:r>
              <a:rPr lang="de-DE" sz="2400" b="1" dirty="0" err="1">
                <a:sym typeface="Wingdings" panose="05000000000000000000" pitchFamily="2" charset="2"/>
              </a:rPr>
              <a:t>difficult</a:t>
            </a:r>
            <a:r>
              <a:rPr lang="de-DE" sz="2400" b="1" dirty="0">
                <a:sym typeface="Wingdings" panose="05000000000000000000" pitchFamily="2" charset="2"/>
              </a:rPr>
              <a:t>?</a:t>
            </a:r>
          </a:p>
          <a:p>
            <a:pPr>
              <a:lnSpc>
                <a:spcPct val="100000"/>
              </a:lnSpc>
            </a:pPr>
            <a:r>
              <a:rPr lang="de-DE" sz="2400" dirty="0">
                <a:sym typeface="Wingdings" panose="05000000000000000000" pitchFamily="2" charset="2"/>
              </a:rPr>
              <a:t></a:t>
            </a:r>
            <a:r>
              <a:rPr lang="de-DE" sz="2400" dirty="0" err="1">
                <a:sym typeface="Wingdings" panose="05000000000000000000" pitchFamily="2" charset="2"/>
              </a:rPr>
              <a:t>Getting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the</a:t>
            </a:r>
            <a:r>
              <a:rPr lang="de-DE" sz="2400" dirty="0">
                <a:sym typeface="Wingdings" panose="05000000000000000000" pitchFamily="2" charset="2"/>
              </a:rPr>
              <a:t> screen </a:t>
            </a:r>
            <a:r>
              <a:rPr lang="de-DE" sz="2400" dirty="0" err="1">
                <a:sym typeface="Wingdings" panose="05000000000000000000" pitchFamily="2" charset="2"/>
              </a:rPr>
              <a:t>to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render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the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way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we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wanted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it</a:t>
            </a:r>
            <a:r>
              <a:rPr lang="de-DE" sz="2400" dirty="0">
                <a:sym typeface="Wingdings" panose="05000000000000000000" pitchFamily="2" charset="2"/>
              </a:rPr>
              <a:t> </a:t>
            </a:r>
            <a:r>
              <a:rPr lang="de-DE" sz="2400" dirty="0" err="1">
                <a:sym typeface="Wingdings" panose="05000000000000000000" pitchFamily="2" charset="2"/>
              </a:rPr>
              <a:t>to</a:t>
            </a:r>
            <a:r>
              <a:rPr lang="de-DE" sz="2400" dirty="0">
                <a:sym typeface="Wingdings" panose="05000000000000000000" pitchFamily="2" charset="2"/>
              </a:rPr>
              <a:t>…</a:t>
            </a:r>
          </a:p>
          <a:p>
            <a:pPr>
              <a:lnSpc>
                <a:spcPct val="100000"/>
              </a:lnSpc>
            </a:pPr>
            <a:r>
              <a:rPr lang="de-DE" sz="2400" b="1" dirty="0" err="1"/>
              <a:t>Which</a:t>
            </a:r>
            <a:r>
              <a:rPr lang="de-DE" sz="2400" b="1" dirty="0"/>
              <a:t> </a:t>
            </a:r>
            <a:r>
              <a:rPr lang="de-DE" sz="2400" b="1" dirty="0" err="1"/>
              <a:t>function</a:t>
            </a:r>
            <a:r>
              <a:rPr lang="de-DE" sz="2400" b="1" dirty="0"/>
              <a:t> </a:t>
            </a:r>
            <a:r>
              <a:rPr lang="de-DE" sz="2400" b="1" dirty="0" err="1"/>
              <a:t>took</a:t>
            </a:r>
            <a:r>
              <a:rPr lang="de-DE" sz="2400" b="1" dirty="0"/>
              <a:t> </a:t>
            </a:r>
            <a:r>
              <a:rPr lang="de-DE" sz="2400" b="1" dirty="0" err="1"/>
              <a:t>the</a:t>
            </a:r>
            <a:r>
              <a:rPr lang="de-DE" sz="2400" b="1" dirty="0"/>
              <a:t> </a:t>
            </a:r>
            <a:r>
              <a:rPr lang="de-DE" sz="2400" b="1" dirty="0" err="1"/>
              <a:t>longest</a:t>
            </a:r>
            <a:r>
              <a:rPr lang="de-DE" sz="2400" b="1" dirty="0"/>
              <a:t>?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à"/>
            </a:pPr>
            <a:r>
              <a:rPr lang="de-DE" sz="2400" dirty="0">
                <a:sym typeface="Wingdings" panose="05000000000000000000" pitchFamily="2" charset="2"/>
              </a:rPr>
              <a:t>„</a:t>
            </a:r>
            <a:r>
              <a:rPr lang="de-DE" sz="2400" dirty="0" err="1">
                <a:sym typeface="Wingdings" panose="05000000000000000000" pitchFamily="2" charset="2"/>
              </a:rPr>
              <a:t>moveTiles</a:t>
            </a:r>
            <a:r>
              <a:rPr lang="de-DE" sz="2400" dirty="0">
                <a:sym typeface="Wingdings" panose="05000000000000000000" pitchFamily="2" charset="2"/>
              </a:rPr>
              <a:t>()“ – total 4 </a:t>
            </a:r>
            <a:r>
              <a:rPr lang="de-DE" sz="2400" dirty="0" err="1">
                <a:sym typeface="Wingdings" panose="05000000000000000000" pitchFamily="2" charset="2"/>
              </a:rPr>
              <a:t>hours</a:t>
            </a:r>
            <a:endParaRPr lang="de-DE" sz="2400" dirty="0">
              <a:sym typeface="Wingdings" panose="05000000000000000000" pitchFamily="2" charset="2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50B6C84-21A4-4473-877A-42EE77A5D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dirty="0"/>
              <a:t>Project 2048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3EED2D9-2F6F-48FF-9E01-C38A0CB8B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de-DE" smtClean="0"/>
              <a:t>5</a:t>
            </a:fld>
            <a:endParaRPr lang="de-DE" dirty="0"/>
          </a:p>
        </p:txBody>
      </p:sp>
      <p:sp>
        <p:nvSpPr>
          <p:cNvPr id="7" name="Titel 3">
            <a:extLst>
              <a:ext uri="{FF2B5EF4-FFF2-40B4-BE49-F238E27FC236}">
                <a16:creationId xmlns:a16="http://schemas.microsoft.com/office/drawing/2014/main" id="{F53FEC1C-595D-4C07-A779-F876558DAC5E}"/>
              </a:ext>
            </a:extLst>
          </p:cNvPr>
          <p:cNvSpPr txBox="1">
            <a:spLocks/>
          </p:cNvSpPr>
          <p:nvPr/>
        </p:nvSpPr>
        <p:spPr>
          <a:xfrm>
            <a:off x="612648" y="1216152"/>
            <a:ext cx="4547248" cy="4416552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defPPr>
              <a:defRPr lang="de-DE"/>
            </a:defPPr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de-DE" sz="4800" b="1" i="0" kern="1200" cap="all" spc="400" baseline="0">
                <a:solidFill>
                  <a:schemeClr val="tx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de-DE" dirty="0"/>
              <a:t>The </a:t>
            </a:r>
            <a:r>
              <a:rPr lang="de-DE" dirty="0" err="1"/>
              <a:t>process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068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1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1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C3E93605-5FC0-4BF2-94E2-2DAA39802D2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919536" y="1041654"/>
            <a:ext cx="8513911" cy="4768171"/>
          </a:xfrm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C25D9B7-CDF7-40ED-934A-2AA03601F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dirty="0"/>
              <a:t>Project 2048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F33AC20-022E-412F-97FA-A3EE35C7D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de-DE" smtClean="0"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4392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2B39BC3-1DB2-EB36-B4F5-81D5725C3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216152"/>
            <a:ext cx="4547248" cy="4416552"/>
          </a:xfrm>
        </p:spPr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The </a:t>
            </a:r>
            <a:r>
              <a:rPr lang="de-DE" dirty="0" err="1"/>
              <a:t>process</a:t>
            </a:r>
            <a:endParaRPr lang="de-DE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20A50E1-0D2E-D811-2F66-646B4778F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Project 2048</a:t>
            </a:r>
          </a:p>
        </p:txBody>
      </p:sp>
      <p:graphicFrame>
        <p:nvGraphicFramePr>
          <p:cNvPr id="7" name="Inhaltsplatzhalter 6" descr="Balkendiagramm">
            <a:extLst>
              <a:ext uri="{FF2B5EF4-FFF2-40B4-BE49-F238E27FC236}">
                <a16:creationId xmlns:a16="http://schemas.microsoft.com/office/drawing/2014/main" id="{589236B5-7DFF-D166-13AB-8DFEC20F38E9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1684529773"/>
              </p:ext>
            </p:extLst>
          </p:nvPr>
        </p:nvGraphicFramePr>
        <p:xfrm>
          <a:off x="5159896" y="1216152"/>
          <a:ext cx="4114800" cy="44165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B94A10F-0A8C-333B-6C47-B4125180D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294A09A9-5501-47C1-A89A-A340965A2BE2}" type="slidenum">
              <a:rPr lang="de-DE" smtClean="0"/>
              <a:pPr rtl="0"/>
              <a:t>7</a:t>
            </a:fld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D1B8278-EE37-49F8-91F6-EF575A61B21E}"/>
              </a:ext>
            </a:extLst>
          </p:cNvPr>
          <p:cNvSpPr txBox="1"/>
          <p:nvPr/>
        </p:nvSpPr>
        <p:spPr>
          <a:xfrm>
            <a:off x="9257673" y="2639598"/>
            <a:ext cx="23046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17 </a:t>
            </a:r>
            <a:r>
              <a:rPr lang="de-DE" sz="2400" dirty="0" err="1"/>
              <a:t>Issues</a:t>
            </a: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14 </a:t>
            </a:r>
            <a:r>
              <a:rPr lang="de-DE" sz="2400" dirty="0" err="1"/>
              <a:t>closed</a:t>
            </a:r>
            <a:endParaRPr lang="de-DE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3 open</a:t>
            </a:r>
          </a:p>
          <a:p>
            <a:r>
              <a:rPr lang="de-DE" sz="2400" dirty="0">
                <a:sym typeface="Wingdings" panose="05000000000000000000" pitchFamily="2" charset="2"/>
              </a:rPr>
              <a:t> 82 % „</a:t>
            </a:r>
            <a:r>
              <a:rPr lang="de-DE" sz="2400" dirty="0" err="1">
                <a:sym typeface="Wingdings" panose="05000000000000000000" pitchFamily="2" charset="2"/>
              </a:rPr>
              <a:t>done</a:t>
            </a:r>
            <a:r>
              <a:rPr lang="de-DE" sz="2400" dirty="0">
                <a:sym typeface="Wingdings" panose="05000000000000000000" pitchFamily="2" charset="2"/>
              </a:rPr>
              <a:t>“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305450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/>
      </p:transition>
    </mc:Choice>
    <mc:Fallback xmlns="">
      <p:transition spd="slow">
        <p:wip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7" grpId="0">
        <p:bldAsOne/>
      </p:bldGraphic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826DEDF-0EC8-44E9-B812-FEBE2D7F9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de-DE" dirty="0"/>
              <a:t>Project 2048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8DA4E1-7718-43F2-A8C5-2E6EA77B1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94A09A9-5501-47C1-A89A-A340965A2BE2}" type="slidenum">
              <a:rPr lang="de-DE" smtClean="0"/>
              <a:t>8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69823B0-BB0D-4E8A-AEDB-FB72E178B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37" y="1423987"/>
            <a:ext cx="1159192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033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 dir="u"/>
      </p:transition>
    </mc:Choice>
    <mc:Fallback xmlns="">
      <p:transition spd="slow">
        <p:wipe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EF1DD75-A4B1-D99B-2111-46A878B8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r>
              <a:rPr lang="de-DE" dirty="0"/>
              <a:t>Project 2048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5FA6A62-8FBF-887D-0560-47FF98E22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de-DE"/>
            </a:defPPr>
          </a:lstStyle>
          <a:p>
            <a:pPr rtl="0"/>
            <a:fld id="{294A09A9-5501-47C1-A89A-A340965A2BE2}" type="slidenum">
              <a:rPr lang="de-DE" smtClean="0"/>
              <a:pPr rtl="0"/>
              <a:t>9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808208C2-0143-415B-9C11-D233AEA36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37" y="1323975"/>
            <a:ext cx="11591925" cy="421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82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 dir="u"/>
      </p:transition>
    </mc:Choice>
    <mc:Fallback xmlns="">
      <p:transition spd="slow">
        <p:wipe dir="u"/>
      </p:transition>
    </mc:Fallback>
  </mc:AlternateContent>
</p:sld>
</file>

<file path=ppt/theme/theme1.xml><?xml version="1.0" encoding="utf-8"?>
<a:theme xmlns:a="http://schemas.openxmlformats.org/drawingml/2006/main" name="Office-Design">
  <a:themeElements>
    <a:clrScheme name="Droplet">
      <a:dk1>
        <a:srgbClr val="000000"/>
      </a:dk1>
      <a:lt1>
        <a:srgbClr val="FFFFFF"/>
      </a:lt1>
      <a:dk2>
        <a:srgbClr val="0065A8"/>
      </a:dk2>
      <a:lt2>
        <a:srgbClr val="E7E6E6"/>
      </a:lt2>
      <a:accent1>
        <a:srgbClr val="FDCFFD"/>
      </a:accent1>
      <a:accent2>
        <a:srgbClr val="B6DFFF"/>
      </a:accent2>
      <a:accent3>
        <a:srgbClr val="8AE3A8"/>
      </a:accent3>
      <a:accent4>
        <a:srgbClr val="A69BFB"/>
      </a:accent4>
      <a:accent5>
        <a:srgbClr val="B5C3FF"/>
      </a:accent5>
      <a:accent6>
        <a:srgbClr val="73E9C4"/>
      </a:accent6>
      <a:hlink>
        <a:srgbClr val="0563C1"/>
      </a:hlink>
      <a:folHlink>
        <a:srgbClr val="954F72"/>
      </a:folHlink>
    </a:clrScheme>
    <a:fontScheme name="Custom 2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8771363_TF34316244_Win32" id="{4FFB4569-FEEE-4DA8-8299-C7A553F65B14}" vid="{660AD8AC-76EA-4467-8842-A11FD05AC606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6BCCC5ED-FDC5-47FC-8E7E-D334979F148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421B937-7172-47A3-B8EF-010B04CBBB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14FA603-F875-4A03-93C9-402691CFAD8E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Design „Tropfen“</Template>
  <TotalTime>0</TotalTime>
  <Words>271</Words>
  <Application>Microsoft Office PowerPoint</Application>
  <PresentationFormat>Breitbild</PresentationFormat>
  <Paragraphs>85</Paragraphs>
  <Slides>14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8" baseType="lpstr">
      <vt:lpstr>Arial</vt:lpstr>
      <vt:lpstr>Calibri</vt:lpstr>
      <vt:lpstr>Wingdings</vt:lpstr>
      <vt:lpstr>Office-Design</vt:lpstr>
      <vt:lpstr>Project 2048</vt:lpstr>
      <vt:lpstr>Overview</vt:lpstr>
      <vt:lpstr>The Vision</vt:lpstr>
      <vt:lpstr>OUr Vision</vt:lpstr>
      <vt:lpstr>PowerPoint-Präsentation</vt:lpstr>
      <vt:lpstr>PowerPoint-Präsentation</vt:lpstr>
      <vt:lpstr>The process</vt:lpstr>
      <vt:lpstr>PowerPoint-Präsentation</vt:lpstr>
      <vt:lpstr>PowerPoint-Präsentation</vt:lpstr>
      <vt:lpstr>PowerPoint-Präsentation</vt:lpstr>
      <vt:lpstr>SHOWTIME</vt:lpstr>
      <vt:lpstr>Self evaluation</vt:lpstr>
      <vt:lpstr>Self evaluation</vt:lpstr>
      <vt:lpstr>It takes a lot of hard work to create something simple.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2048</dc:title>
  <dc:creator>Leonie Böhm</dc:creator>
  <cp:lastModifiedBy>Leonie Böhm</cp:lastModifiedBy>
  <cp:revision>16</cp:revision>
  <dcterms:created xsi:type="dcterms:W3CDTF">2024-02-10T15:00:50Z</dcterms:created>
  <dcterms:modified xsi:type="dcterms:W3CDTF">2024-02-12T09:10:30Z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